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58"/>
  </p:notesMasterIdLst>
  <p:sldIdLst>
    <p:sldId id="256" r:id="rId2"/>
    <p:sldId id="272" r:id="rId3"/>
    <p:sldId id="295" r:id="rId4"/>
    <p:sldId id="275" r:id="rId5"/>
    <p:sldId id="273" r:id="rId6"/>
    <p:sldId id="276" r:id="rId7"/>
    <p:sldId id="277" r:id="rId8"/>
    <p:sldId id="278" r:id="rId9"/>
    <p:sldId id="279" r:id="rId10"/>
    <p:sldId id="280" r:id="rId11"/>
    <p:sldId id="281" r:id="rId12"/>
    <p:sldId id="282" r:id="rId13"/>
    <p:sldId id="283" r:id="rId14"/>
    <p:sldId id="284" r:id="rId15"/>
    <p:sldId id="285" r:id="rId16"/>
    <p:sldId id="287" r:id="rId17"/>
    <p:sldId id="288" r:id="rId18"/>
    <p:sldId id="286" r:id="rId19"/>
    <p:sldId id="289" r:id="rId20"/>
    <p:sldId id="290" r:id="rId21"/>
    <p:sldId id="291" r:id="rId22"/>
    <p:sldId id="292" r:id="rId23"/>
    <p:sldId id="293" r:id="rId24"/>
    <p:sldId id="294" r:id="rId25"/>
    <p:sldId id="296" r:id="rId26"/>
    <p:sldId id="297" r:id="rId27"/>
    <p:sldId id="299" r:id="rId28"/>
    <p:sldId id="300" r:id="rId29"/>
    <p:sldId id="298" r:id="rId30"/>
    <p:sldId id="301" r:id="rId31"/>
    <p:sldId id="302" r:id="rId32"/>
    <p:sldId id="303" r:id="rId33"/>
    <p:sldId id="304" r:id="rId34"/>
    <p:sldId id="305" r:id="rId35"/>
    <p:sldId id="306" r:id="rId36"/>
    <p:sldId id="307" r:id="rId37"/>
    <p:sldId id="309" r:id="rId38"/>
    <p:sldId id="308" r:id="rId39"/>
    <p:sldId id="310" r:id="rId40"/>
    <p:sldId id="257" r:id="rId41"/>
    <p:sldId id="258" r:id="rId42"/>
    <p:sldId id="311" r:id="rId43"/>
    <p:sldId id="312" r:id="rId44"/>
    <p:sldId id="259" r:id="rId45"/>
    <p:sldId id="260" r:id="rId46"/>
    <p:sldId id="261" r:id="rId47"/>
    <p:sldId id="262" r:id="rId48"/>
    <p:sldId id="263" r:id="rId49"/>
    <p:sldId id="264" r:id="rId50"/>
    <p:sldId id="265" r:id="rId51"/>
    <p:sldId id="313" r:id="rId52"/>
    <p:sldId id="266" r:id="rId53"/>
    <p:sldId id="267" r:id="rId54"/>
    <p:sldId id="268" r:id="rId55"/>
    <p:sldId id="269"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5"/>
    <p:restoredTop sz="94716"/>
  </p:normalViewPr>
  <p:slideViewPr>
    <p:cSldViewPr snapToGrid="0" snapToObjects="1">
      <p:cViewPr varScale="1">
        <p:scale>
          <a:sx n="70" d="100"/>
          <a:sy n="70" d="100"/>
        </p:scale>
        <p:origin x="200" y="1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F9E82-50A3-3343-BE28-959950946EFB}" type="datetimeFigureOut">
              <a:rPr lang="en-US" smtClean="0"/>
              <a:t>6/12/21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3B6A4-66CD-714B-92EE-6C336944B664}" type="slidenum">
              <a:rPr lang="en-US" smtClean="0"/>
              <a:t>‹#›</a:t>
            </a:fld>
            <a:endParaRPr lang="en-US"/>
          </a:p>
        </p:txBody>
      </p:sp>
    </p:spTree>
    <p:extLst>
      <p:ext uri="{BB962C8B-B14F-4D97-AF65-F5344CB8AC3E}">
        <p14:creationId xmlns:p14="http://schemas.microsoft.com/office/powerpoint/2010/main" val="393843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B6A4-66CD-714B-92EE-6C336944B664}" type="slidenum">
              <a:rPr lang="en-US" smtClean="0"/>
              <a:t>47</a:t>
            </a:fld>
            <a:endParaRPr lang="en-US"/>
          </a:p>
        </p:txBody>
      </p:sp>
    </p:spTree>
    <p:extLst>
      <p:ext uri="{BB962C8B-B14F-4D97-AF65-F5344CB8AC3E}">
        <p14:creationId xmlns:p14="http://schemas.microsoft.com/office/powerpoint/2010/main" val="347046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3B6A4-66CD-714B-92EE-6C336944B664}" type="slidenum">
              <a:rPr lang="en-US" smtClean="0"/>
              <a:t>52</a:t>
            </a:fld>
            <a:endParaRPr lang="en-US"/>
          </a:p>
        </p:txBody>
      </p:sp>
    </p:spTree>
    <p:extLst>
      <p:ext uri="{BB962C8B-B14F-4D97-AF65-F5344CB8AC3E}">
        <p14:creationId xmlns:p14="http://schemas.microsoft.com/office/powerpoint/2010/main" val="571778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6/12/21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6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10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3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6/12/21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1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60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28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75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531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4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6/12/21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99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6/12/21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4495539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biblehub.com/romans/12-10.htm" TargetMode="External"/><Relationship Id="rId7" Type="http://schemas.openxmlformats.org/officeDocument/2006/relationships/hyperlink" Target="http://biblehub.com/romans/12-21.htm" TargetMode="External"/><Relationship Id="rId2" Type="http://schemas.openxmlformats.org/officeDocument/2006/relationships/hyperlink" Target="http://biblehub.com/romans/12-9.htm" TargetMode="External"/><Relationship Id="rId1" Type="http://schemas.openxmlformats.org/officeDocument/2006/relationships/slideLayout" Target="../slideLayouts/slideLayout2.xml"/><Relationship Id="rId6" Type="http://schemas.openxmlformats.org/officeDocument/2006/relationships/hyperlink" Target="http://biblehub.com/romans/12-13.htm" TargetMode="External"/><Relationship Id="rId5" Type="http://schemas.openxmlformats.org/officeDocument/2006/relationships/hyperlink" Target="http://biblehub.com/romans/12-12.htm" TargetMode="External"/><Relationship Id="rId4" Type="http://schemas.openxmlformats.org/officeDocument/2006/relationships/hyperlink" Target="http://biblehub.com/romans/12-11.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iblehub.com/genesis/11-6.htm" TargetMode="External"/><Relationship Id="rId2" Type="http://schemas.openxmlformats.org/officeDocument/2006/relationships/hyperlink" Target="https://biblehub.com/genesis/11-5.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biblehub.com/romans/5-8.ht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2C389-8309-E546-808F-A9017B19EEC0}"/>
              </a:ext>
            </a:extLst>
          </p:cNvPr>
          <p:cNvSpPr>
            <a:spLocks noGrp="1"/>
          </p:cNvSpPr>
          <p:nvPr>
            <p:ph type="ctrTitle"/>
          </p:nvPr>
        </p:nvSpPr>
        <p:spPr>
          <a:xfrm>
            <a:off x="113210" y="1360182"/>
            <a:ext cx="9144000" cy="1152663"/>
          </a:xfrm>
        </p:spPr>
        <p:txBody>
          <a:bodyPr>
            <a:normAutofit/>
          </a:bodyPr>
          <a:lstStyle/>
          <a:p>
            <a:r>
              <a:rPr lang="en-AU" sz="3700" dirty="0">
                <a:solidFill>
                  <a:schemeClr val="bg1"/>
                </a:solidFill>
              </a:rPr>
              <a:t>SESSION 1</a:t>
            </a:r>
            <a:br>
              <a:rPr lang="en-AU" sz="3700" dirty="0">
                <a:solidFill>
                  <a:schemeClr val="bg1"/>
                </a:solidFill>
              </a:rPr>
            </a:br>
            <a:endParaRPr lang="en-US" sz="3700" dirty="0">
              <a:solidFill>
                <a:schemeClr val="bg1"/>
              </a:solidFill>
            </a:endParaRPr>
          </a:p>
        </p:txBody>
      </p:sp>
      <p:pic>
        <p:nvPicPr>
          <p:cNvPr id="4" name="Picture 3" descr="Text&#10;&#10;Description automatically generated">
            <a:extLst>
              <a:ext uri="{FF2B5EF4-FFF2-40B4-BE49-F238E27FC236}">
                <a16:creationId xmlns:a16="http://schemas.microsoft.com/office/drawing/2014/main" id="{B649619C-4523-AC4C-AE1A-BF950628A117}"/>
              </a:ext>
            </a:extLst>
          </p:cNvPr>
          <p:cNvPicPr>
            <a:picLocks noChangeAspect="1"/>
          </p:cNvPicPr>
          <p:nvPr/>
        </p:nvPicPr>
        <p:blipFill>
          <a:blip r:embed="rId2"/>
          <a:stretch>
            <a:fillRect/>
          </a:stretch>
        </p:blipFill>
        <p:spPr>
          <a:xfrm>
            <a:off x="3287300" y="2174855"/>
            <a:ext cx="5356141" cy="3065190"/>
          </a:xfrm>
          <a:prstGeom prst="rect">
            <a:avLst/>
          </a:prstGeom>
        </p:spPr>
      </p:pic>
    </p:spTree>
    <p:extLst>
      <p:ext uri="{BB962C8B-B14F-4D97-AF65-F5344CB8AC3E}">
        <p14:creationId xmlns:p14="http://schemas.microsoft.com/office/powerpoint/2010/main" val="9612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47B269C-8324-9C43-8EE3-7700E315D36B}"/>
              </a:ext>
            </a:extLst>
          </p:cNvPr>
          <p:cNvPicPr>
            <a:picLocks noChangeAspect="1"/>
          </p:cNvPicPr>
          <p:nvPr/>
        </p:nvPicPr>
        <p:blipFill rotWithShape="1">
          <a:blip r:embed="rId2"/>
          <a:srcRect l="4574" r="2780"/>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820704" y="368138"/>
            <a:ext cx="2987899" cy="2987899"/>
          </a:xfrm>
          <a:prstGeom prst="arc">
            <a:avLst>
              <a:gd name="adj1" fmla="val 16200000"/>
              <a:gd name="adj2" fmla="val 2287352"/>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740" y="5694291"/>
            <a:ext cx="546100" cy="546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8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building, outdoor, building material&#10;&#10;Description automatically generated">
            <a:extLst>
              <a:ext uri="{FF2B5EF4-FFF2-40B4-BE49-F238E27FC236}">
                <a16:creationId xmlns:a16="http://schemas.microsoft.com/office/drawing/2014/main" id="{97E90301-B998-394E-B256-385ADE495DD3}"/>
              </a:ext>
            </a:extLst>
          </p:cNvPr>
          <p:cNvPicPr>
            <a:picLocks noChangeAspect="1"/>
          </p:cNvPicPr>
          <p:nvPr/>
        </p:nvPicPr>
        <p:blipFill rotWithShape="1">
          <a:blip r:embed="rId2"/>
          <a:srcRect t="16678" b="23364"/>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picture containing building, building material, stone, brick&#10;&#10;Description automatically generated">
            <a:extLst>
              <a:ext uri="{FF2B5EF4-FFF2-40B4-BE49-F238E27FC236}">
                <a16:creationId xmlns:a16="http://schemas.microsoft.com/office/drawing/2014/main" id="{275BB7FA-0A2F-344D-9331-7D9C16C94124}"/>
              </a:ext>
            </a:extLst>
          </p:cNvPr>
          <p:cNvPicPr>
            <a:picLocks noChangeAspect="1"/>
          </p:cNvPicPr>
          <p:nvPr/>
        </p:nvPicPr>
        <p:blipFill rotWithShape="1">
          <a:blip r:embed="rId3"/>
          <a:srcRect r="-3" b="3691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3" name="Picture 12" descr="A picture containing text, stone&#10;&#10;Description automatically generated">
            <a:extLst>
              <a:ext uri="{FF2B5EF4-FFF2-40B4-BE49-F238E27FC236}">
                <a16:creationId xmlns:a16="http://schemas.microsoft.com/office/drawing/2014/main" id="{4D5C9887-900B-2147-9654-44B275D60A49}"/>
              </a:ext>
            </a:extLst>
          </p:cNvPr>
          <p:cNvPicPr>
            <a:picLocks noChangeAspect="1"/>
          </p:cNvPicPr>
          <p:nvPr/>
        </p:nvPicPr>
        <p:blipFill rotWithShape="1">
          <a:blip r:embed="rId4"/>
          <a:srcRect t="17662" b="2053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picture containing stone, building material&#10;&#10;Description automatically generated">
            <a:extLst>
              <a:ext uri="{FF2B5EF4-FFF2-40B4-BE49-F238E27FC236}">
                <a16:creationId xmlns:a16="http://schemas.microsoft.com/office/drawing/2014/main" id="{FAC34B6F-C420-3447-8F2A-B2AEB39D1048}"/>
              </a:ext>
            </a:extLst>
          </p:cNvPr>
          <p:cNvPicPr>
            <a:picLocks noChangeAspect="1"/>
          </p:cNvPicPr>
          <p:nvPr/>
        </p:nvPicPr>
        <p:blipFill rotWithShape="1">
          <a:blip r:embed="rId5"/>
          <a:srcRect t="36" r="1" b="5565"/>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79349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mputer, window, indoor, person&#10;&#10;Description automatically generated">
            <a:extLst>
              <a:ext uri="{FF2B5EF4-FFF2-40B4-BE49-F238E27FC236}">
                <a16:creationId xmlns:a16="http://schemas.microsoft.com/office/drawing/2014/main" id="{E853F7C0-ABDB-A846-A1BE-0A62219F936B}"/>
              </a:ext>
            </a:extLst>
          </p:cNvPr>
          <p:cNvPicPr>
            <a:picLocks noChangeAspect="1"/>
          </p:cNvPicPr>
          <p:nvPr/>
        </p:nvPicPr>
        <p:blipFill>
          <a:blip r:embed="rId2"/>
          <a:stretch>
            <a:fillRect/>
          </a:stretch>
        </p:blipFill>
        <p:spPr>
          <a:xfrm>
            <a:off x="1257021" y="1598128"/>
            <a:ext cx="4268563" cy="2842863"/>
          </a:xfrm>
          <a:prstGeom prst="rect">
            <a:avLst/>
          </a:prstGeom>
        </p:spPr>
      </p:pic>
      <p:pic>
        <p:nvPicPr>
          <p:cNvPr id="11" name="Picture 10" descr="A group of people looking at a computer&#10;&#10;Description automatically generated with medium confidence">
            <a:extLst>
              <a:ext uri="{FF2B5EF4-FFF2-40B4-BE49-F238E27FC236}">
                <a16:creationId xmlns:a16="http://schemas.microsoft.com/office/drawing/2014/main" id="{1395FCF1-96C1-5545-B29F-28E534088FF9}"/>
              </a:ext>
            </a:extLst>
          </p:cNvPr>
          <p:cNvPicPr>
            <a:picLocks noChangeAspect="1"/>
          </p:cNvPicPr>
          <p:nvPr/>
        </p:nvPicPr>
        <p:blipFill>
          <a:blip r:embed="rId3"/>
          <a:stretch>
            <a:fillRect/>
          </a:stretch>
        </p:blipFill>
        <p:spPr>
          <a:xfrm>
            <a:off x="5084958" y="2872272"/>
            <a:ext cx="5422900" cy="3467100"/>
          </a:xfrm>
          <a:prstGeom prst="rect">
            <a:avLst/>
          </a:prstGeom>
        </p:spPr>
      </p:pic>
      <p:pic>
        <p:nvPicPr>
          <p:cNvPr id="13" name="Picture 12" descr="A person playing a guitar&#10;&#10;Description automatically generated with medium confidence">
            <a:extLst>
              <a:ext uri="{FF2B5EF4-FFF2-40B4-BE49-F238E27FC236}">
                <a16:creationId xmlns:a16="http://schemas.microsoft.com/office/drawing/2014/main" id="{D9A72833-FE52-C149-B0A5-310FA61603E5}"/>
              </a:ext>
            </a:extLst>
          </p:cNvPr>
          <p:cNvPicPr>
            <a:picLocks noChangeAspect="1"/>
          </p:cNvPicPr>
          <p:nvPr/>
        </p:nvPicPr>
        <p:blipFill>
          <a:blip r:embed="rId4"/>
          <a:stretch>
            <a:fillRect/>
          </a:stretch>
        </p:blipFill>
        <p:spPr>
          <a:xfrm>
            <a:off x="4811908" y="582495"/>
            <a:ext cx="2984500" cy="2159000"/>
          </a:xfrm>
          <a:prstGeom prst="rect">
            <a:avLst/>
          </a:prstGeom>
        </p:spPr>
      </p:pic>
    </p:spTree>
    <p:extLst>
      <p:ext uri="{BB962C8B-B14F-4D97-AF65-F5344CB8AC3E}">
        <p14:creationId xmlns:p14="http://schemas.microsoft.com/office/powerpoint/2010/main" val="117732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building, old, sculpture&#10;&#10;Description automatically generated">
            <a:extLst>
              <a:ext uri="{FF2B5EF4-FFF2-40B4-BE49-F238E27FC236}">
                <a16:creationId xmlns:a16="http://schemas.microsoft.com/office/drawing/2014/main" id="{E85B28EF-EB23-CB41-A213-D26141F134FD}"/>
              </a:ext>
            </a:extLst>
          </p:cNvPr>
          <p:cNvPicPr>
            <a:picLocks noChangeAspect="1"/>
          </p:cNvPicPr>
          <p:nvPr/>
        </p:nvPicPr>
        <p:blipFill rotWithShape="1">
          <a:blip r:embed="rId2"/>
          <a:srcRect t="31469" r="4" b="8597"/>
          <a:stretch/>
        </p:blipFill>
        <p:spPr>
          <a:xfrm>
            <a:off x="641276" y="643467"/>
            <a:ext cx="4013020" cy="270255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47BEB7E-F439-1F42-AAD3-839A4ACC9A2B}"/>
              </a:ext>
            </a:extLst>
          </p:cNvPr>
          <p:cNvPicPr>
            <a:picLocks noChangeAspect="1"/>
          </p:cNvPicPr>
          <p:nvPr/>
        </p:nvPicPr>
        <p:blipFill rotWithShape="1">
          <a:blip r:embed="rId3"/>
          <a:srcRect l="5227" r="20635" b="-4"/>
          <a:stretch/>
        </p:blipFill>
        <p:spPr>
          <a:xfrm>
            <a:off x="643467" y="3509433"/>
            <a:ext cx="4010830" cy="2705099"/>
          </a:xfrm>
          <a:prstGeom prst="rect">
            <a:avLst/>
          </a:prstGeom>
        </p:spPr>
      </p:pic>
      <p:pic>
        <p:nvPicPr>
          <p:cNvPr id="5" name="Picture 4" descr="A picture containing text, outdoor&#10;&#10;Description automatically generated">
            <a:extLst>
              <a:ext uri="{FF2B5EF4-FFF2-40B4-BE49-F238E27FC236}">
                <a16:creationId xmlns:a16="http://schemas.microsoft.com/office/drawing/2014/main" id="{9A2DEAEA-FBCC-5B46-8DC1-7AB1C49FA4A2}"/>
              </a:ext>
            </a:extLst>
          </p:cNvPr>
          <p:cNvPicPr>
            <a:picLocks noChangeAspect="1"/>
          </p:cNvPicPr>
          <p:nvPr/>
        </p:nvPicPr>
        <p:blipFill rotWithShape="1">
          <a:blip r:embed="rId4"/>
          <a:srcRect l="14180" r="14183" b="2"/>
          <a:stretch/>
        </p:blipFill>
        <p:spPr>
          <a:xfrm>
            <a:off x="4812633" y="643467"/>
            <a:ext cx="6735900" cy="5571066"/>
          </a:xfrm>
          <a:prstGeom prst="rect">
            <a:avLst/>
          </a:prstGeom>
        </p:spPr>
      </p:pic>
    </p:spTree>
    <p:extLst>
      <p:ext uri="{BB962C8B-B14F-4D97-AF65-F5344CB8AC3E}">
        <p14:creationId xmlns:p14="http://schemas.microsoft.com/office/powerpoint/2010/main" val="13009342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outdoor, people&#10;&#10;Description automatically generated">
            <a:extLst>
              <a:ext uri="{FF2B5EF4-FFF2-40B4-BE49-F238E27FC236}">
                <a16:creationId xmlns:a16="http://schemas.microsoft.com/office/drawing/2014/main" id="{D599AF3C-452C-444F-8477-4BAA97274345}"/>
              </a:ext>
            </a:extLst>
          </p:cNvPr>
          <p:cNvPicPr>
            <a:picLocks noChangeAspect="1"/>
          </p:cNvPicPr>
          <p:nvPr/>
        </p:nvPicPr>
        <p:blipFill>
          <a:blip r:embed="rId2"/>
          <a:stretch>
            <a:fillRect/>
          </a:stretch>
        </p:blipFill>
        <p:spPr>
          <a:xfrm>
            <a:off x="1952682" y="-16469"/>
            <a:ext cx="8286636" cy="6890937"/>
          </a:xfrm>
          <a:prstGeom prst="rect">
            <a:avLst/>
          </a:prstGeom>
        </p:spPr>
      </p:pic>
    </p:spTree>
    <p:extLst>
      <p:ext uri="{BB962C8B-B14F-4D97-AF65-F5344CB8AC3E}">
        <p14:creationId xmlns:p14="http://schemas.microsoft.com/office/powerpoint/2010/main" val="429362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563F-0EF9-D041-9366-7E8DA6553FDD}"/>
              </a:ext>
            </a:extLst>
          </p:cNvPr>
          <p:cNvSpPr>
            <a:spLocks noGrp="1"/>
          </p:cNvSpPr>
          <p:nvPr>
            <p:ph type="title"/>
          </p:nvPr>
        </p:nvSpPr>
        <p:spPr>
          <a:xfrm>
            <a:off x="2074334" y="356658"/>
            <a:ext cx="10515600" cy="1325563"/>
          </a:xfrm>
        </p:spPr>
        <p:txBody>
          <a:bodyPr/>
          <a:lstStyle/>
          <a:p>
            <a:r>
              <a:rPr lang="en-US" dirty="0">
                <a:solidFill>
                  <a:schemeClr val="bg1"/>
                </a:solidFill>
              </a:rPr>
              <a:t>The Diaspora</a:t>
            </a:r>
          </a:p>
        </p:txBody>
      </p:sp>
      <p:pic>
        <p:nvPicPr>
          <p:cNvPr id="5" name="Picture 4" descr="A picture containing building material, stone, building&#10;&#10;Description automatically generated">
            <a:extLst>
              <a:ext uri="{FF2B5EF4-FFF2-40B4-BE49-F238E27FC236}">
                <a16:creationId xmlns:a16="http://schemas.microsoft.com/office/drawing/2014/main" id="{833F9CF7-000B-FA4E-97B2-6C57AC7AFE5A}"/>
              </a:ext>
            </a:extLst>
          </p:cNvPr>
          <p:cNvPicPr>
            <a:picLocks noChangeAspect="1"/>
          </p:cNvPicPr>
          <p:nvPr/>
        </p:nvPicPr>
        <p:blipFill>
          <a:blip r:embed="rId2"/>
          <a:stretch>
            <a:fillRect/>
          </a:stretch>
        </p:blipFill>
        <p:spPr>
          <a:xfrm>
            <a:off x="2228849" y="1682221"/>
            <a:ext cx="7033683" cy="4274056"/>
          </a:xfrm>
          <a:prstGeom prst="rect">
            <a:avLst/>
          </a:prstGeom>
        </p:spPr>
      </p:pic>
    </p:spTree>
    <p:extLst>
      <p:ext uri="{BB962C8B-B14F-4D97-AF65-F5344CB8AC3E}">
        <p14:creationId xmlns:p14="http://schemas.microsoft.com/office/powerpoint/2010/main" val="54652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nature, valley, canyon&#10;&#10;Description automatically generated">
            <a:extLst>
              <a:ext uri="{FF2B5EF4-FFF2-40B4-BE49-F238E27FC236}">
                <a16:creationId xmlns:a16="http://schemas.microsoft.com/office/drawing/2014/main" id="{CEACD95F-0A13-B046-85E5-F1C7CE591224}"/>
              </a:ext>
            </a:extLst>
          </p:cNvPr>
          <p:cNvPicPr>
            <a:picLocks noChangeAspect="1"/>
          </p:cNvPicPr>
          <p:nvPr/>
        </p:nvPicPr>
        <p:blipFill rotWithShape="1">
          <a:blip r:embed="rId2"/>
          <a:srcRect t="22094" r="-2" b="-2"/>
          <a:stretch/>
        </p:blipFill>
        <p:spPr>
          <a:xfrm>
            <a:off x="321730" y="321732"/>
            <a:ext cx="5674897" cy="3017405"/>
          </a:xfrm>
          <a:prstGeom prst="rect">
            <a:avLst/>
          </a:prstGeom>
        </p:spPr>
      </p:pic>
      <p:pic>
        <p:nvPicPr>
          <p:cNvPr id="8" name="Picture 7" descr="A picture containing smoke, old, crowd, surrounded&#10;&#10;Description automatically generated">
            <a:extLst>
              <a:ext uri="{FF2B5EF4-FFF2-40B4-BE49-F238E27FC236}">
                <a16:creationId xmlns:a16="http://schemas.microsoft.com/office/drawing/2014/main" id="{DFE6D000-8028-BF41-B4D2-CE1F1FA7691F}"/>
              </a:ext>
            </a:extLst>
          </p:cNvPr>
          <p:cNvPicPr>
            <a:picLocks noChangeAspect="1"/>
          </p:cNvPicPr>
          <p:nvPr/>
        </p:nvPicPr>
        <p:blipFill rotWithShape="1">
          <a:blip r:embed="rId3"/>
          <a:srcRect t="26071" r="-2" b="-2"/>
          <a:stretch/>
        </p:blipFill>
        <p:spPr>
          <a:xfrm>
            <a:off x="321730" y="3510853"/>
            <a:ext cx="5674897" cy="2789954"/>
          </a:xfrm>
          <a:prstGeom prst="rect">
            <a:avLst/>
          </a:prstGeom>
        </p:spPr>
      </p:pic>
      <p:pic>
        <p:nvPicPr>
          <p:cNvPr id="5" name="Picture 4">
            <a:extLst>
              <a:ext uri="{FF2B5EF4-FFF2-40B4-BE49-F238E27FC236}">
                <a16:creationId xmlns:a16="http://schemas.microsoft.com/office/drawing/2014/main" id="{239EC390-E32E-5244-9480-E2BC429EE27B}"/>
              </a:ext>
            </a:extLst>
          </p:cNvPr>
          <p:cNvPicPr>
            <a:picLocks noChangeAspect="1"/>
          </p:cNvPicPr>
          <p:nvPr/>
        </p:nvPicPr>
        <p:blipFill rotWithShape="1">
          <a:blip r:embed="rId4"/>
          <a:srcRect l="8500" r="24824" b="1"/>
          <a:stretch/>
        </p:blipFill>
        <p:spPr>
          <a:xfrm>
            <a:off x="6195373" y="321733"/>
            <a:ext cx="5674897" cy="5979074"/>
          </a:xfrm>
          <a:prstGeom prst="rect">
            <a:avLst/>
          </a:prstGeom>
        </p:spPr>
      </p:pic>
      <p:sp>
        <p:nvSpPr>
          <p:cNvPr id="6" name="Title 1">
            <a:extLst>
              <a:ext uri="{FF2B5EF4-FFF2-40B4-BE49-F238E27FC236}">
                <a16:creationId xmlns:a16="http://schemas.microsoft.com/office/drawing/2014/main" id="{AE470947-ADE1-A94F-9EB2-0FF00427EE82}"/>
              </a:ext>
            </a:extLst>
          </p:cNvPr>
          <p:cNvSpPr>
            <a:spLocks noGrp="1"/>
          </p:cNvSpPr>
          <p:nvPr>
            <p:ph type="title"/>
          </p:nvPr>
        </p:nvSpPr>
        <p:spPr>
          <a:xfrm>
            <a:off x="617367" y="330643"/>
            <a:ext cx="10515600" cy="1325563"/>
          </a:xfrm>
        </p:spPr>
        <p:txBody>
          <a:bodyPr/>
          <a:lstStyle/>
          <a:p>
            <a:r>
              <a:rPr lang="en-US" dirty="0">
                <a:solidFill>
                  <a:schemeClr val="bg1"/>
                </a:solidFill>
              </a:rPr>
              <a:t>Babylonian Invasion</a:t>
            </a:r>
          </a:p>
        </p:txBody>
      </p:sp>
    </p:spTree>
    <p:extLst>
      <p:ext uri="{BB962C8B-B14F-4D97-AF65-F5344CB8AC3E}">
        <p14:creationId xmlns:p14="http://schemas.microsoft.com/office/powerpoint/2010/main" val="1641889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B2F0-E142-DE49-8E3C-8136AB6658D9}"/>
              </a:ext>
            </a:extLst>
          </p:cNvPr>
          <p:cNvSpPr>
            <a:spLocks noGrp="1"/>
          </p:cNvSpPr>
          <p:nvPr>
            <p:ph type="title"/>
          </p:nvPr>
        </p:nvSpPr>
        <p:spPr>
          <a:xfrm>
            <a:off x="838200" y="2103437"/>
            <a:ext cx="10515600" cy="1325563"/>
          </a:xfrm>
        </p:spPr>
        <p:txBody>
          <a:bodyPr/>
          <a:lstStyle/>
          <a:p>
            <a:r>
              <a:rPr lang="en-US" dirty="0" err="1">
                <a:solidFill>
                  <a:schemeClr val="bg1"/>
                </a:solidFill>
              </a:rPr>
              <a:t>Oholah</a:t>
            </a:r>
            <a:r>
              <a:rPr lang="en-US" dirty="0">
                <a:solidFill>
                  <a:schemeClr val="bg1"/>
                </a:solidFill>
              </a:rPr>
              <a:t> &amp; </a:t>
            </a:r>
            <a:r>
              <a:rPr lang="en-US" dirty="0" err="1">
                <a:solidFill>
                  <a:schemeClr val="bg1"/>
                </a:solidFill>
              </a:rPr>
              <a:t>Oholibah</a:t>
            </a:r>
            <a:endParaRPr lang="en-US" dirty="0">
              <a:solidFill>
                <a:schemeClr val="bg1"/>
              </a:solidFill>
            </a:endParaRPr>
          </a:p>
        </p:txBody>
      </p:sp>
      <p:pic>
        <p:nvPicPr>
          <p:cNvPr id="5" name="Picture 4" descr="A picture containing text&#10;&#10;Description automatically generated">
            <a:extLst>
              <a:ext uri="{FF2B5EF4-FFF2-40B4-BE49-F238E27FC236}">
                <a16:creationId xmlns:a16="http://schemas.microsoft.com/office/drawing/2014/main" id="{81DF7B8A-C19B-3840-B02C-9A5F1C77454D}"/>
              </a:ext>
            </a:extLst>
          </p:cNvPr>
          <p:cNvPicPr>
            <a:picLocks noChangeAspect="1"/>
          </p:cNvPicPr>
          <p:nvPr/>
        </p:nvPicPr>
        <p:blipFill>
          <a:blip r:embed="rId2"/>
          <a:stretch>
            <a:fillRect/>
          </a:stretch>
        </p:blipFill>
        <p:spPr>
          <a:xfrm>
            <a:off x="6316133" y="1044840"/>
            <a:ext cx="3721100" cy="5080000"/>
          </a:xfrm>
          <a:prstGeom prst="rect">
            <a:avLst/>
          </a:prstGeom>
        </p:spPr>
      </p:pic>
    </p:spTree>
    <p:extLst>
      <p:ext uri="{BB962C8B-B14F-4D97-AF65-F5344CB8AC3E}">
        <p14:creationId xmlns:p14="http://schemas.microsoft.com/office/powerpoint/2010/main" val="203984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66172C-55D8-1644-A61D-24DB1FA27910}"/>
              </a:ext>
            </a:extLst>
          </p:cNvPr>
          <p:cNvPicPr>
            <a:picLocks noChangeAspect="1"/>
          </p:cNvPicPr>
          <p:nvPr/>
        </p:nvPicPr>
        <p:blipFill>
          <a:blip r:embed="rId2"/>
          <a:stretch>
            <a:fillRect/>
          </a:stretch>
        </p:blipFill>
        <p:spPr>
          <a:xfrm>
            <a:off x="3269192" y="755650"/>
            <a:ext cx="5334000" cy="5346700"/>
          </a:xfrm>
          <a:prstGeom prst="rect">
            <a:avLst/>
          </a:prstGeom>
        </p:spPr>
      </p:pic>
    </p:spTree>
    <p:extLst>
      <p:ext uri="{BB962C8B-B14F-4D97-AF65-F5344CB8AC3E}">
        <p14:creationId xmlns:p14="http://schemas.microsoft.com/office/powerpoint/2010/main" val="144501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F62-B945-6345-8BC4-883299AEB7C9}"/>
              </a:ext>
            </a:extLst>
          </p:cNvPr>
          <p:cNvSpPr>
            <a:spLocks noGrp="1"/>
          </p:cNvSpPr>
          <p:nvPr>
            <p:ph type="title"/>
          </p:nvPr>
        </p:nvSpPr>
        <p:spPr>
          <a:xfrm>
            <a:off x="1030705" y="377157"/>
            <a:ext cx="10515600" cy="1325563"/>
          </a:xfrm>
        </p:spPr>
        <p:txBody>
          <a:bodyPr/>
          <a:lstStyle/>
          <a:p>
            <a:r>
              <a:rPr lang="en-US" dirty="0">
                <a:solidFill>
                  <a:srgbClr val="FFFF00"/>
                </a:solidFill>
              </a:rPr>
              <a:t>2 Kings 21</a:t>
            </a:r>
          </a:p>
        </p:txBody>
      </p:sp>
      <p:sp>
        <p:nvSpPr>
          <p:cNvPr id="3" name="Content Placeholder 2">
            <a:extLst>
              <a:ext uri="{FF2B5EF4-FFF2-40B4-BE49-F238E27FC236}">
                <a16:creationId xmlns:a16="http://schemas.microsoft.com/office/drawing/2014/main" id="{BCA19ABB-5C28-3E45-A5CE-6199939A6C60}"/>
              </a:ext>
            </a:extLst>
          </p:cNvPr>
          <p:cNvSpPr>
            <a:spLocks noGrp="1"/>
          </p:cNvSpPr>
          <p:nvPr>
            <p:ph idx="1"/>
          </p:nvPr>
        </p:nvSpPr>
        <p:spPr/>
        <p:txBody>
          <a:bodyPr/>
          <a:lstStyle/>
          <a:p>
            <a:r>
              <a:rPr lang="en-AU" dirty="0">
                <a:solidFill>
                  <a:schemeClr val="bg1"/>
                </a:solidFill>
              </a:rPr>
              <a:t>Manasseh seduced the people to do more evil than the nations whom the </a:t>
            </a:r>
            <a:r>
              <a:rPr lang="en-AU" cap="small" dirty="0">
                <a:solidFill>
                  <a:schemeClr val="bg1"/>
                </a:solidFill>
              </a:rPr>
              <a:t>Lord</a:t>
            </a:r>
            <a:r>
              <a:rPr lang="en-AU" dirty="0">
                <a:solidFill>
                  <a:schemeClr val="bg1"/>
                </a:solidFill>
              </a:rPr>
              <a:t> had destroyed …he has acted more wickedly than all the Amorites who </a:t>
            </a:r>
            <a:r>
              <a:rPr lang="en-AU" i="1" dirty="0">
                <a:solidFill>
                  <a:schemeClr val="bg1"/>
                </a:solidFill>
              </a:rPr>
              <a:t>were</a:t>
            </a:r>
            <a:r>
              <a:rPr lang="en-AU" dirty="0">
                <a:solidFill>
                  <a:schemeClr val="bg1"/>
                </a:solidFill>
              </a:rPr>
              <a:t> before him, and has also made Judah sin with his idols” </a:t>
            </a:r>
          </a:p>
          <a:p>
            <a:endParaRPr lang="en-US" dirty="0">
              <a:solidFill>
                <a:schemeClr val="bg1"/>
              </a:solidFill>
            </a:endParaRPr>
          </a:p>
        </p:txBody>
      </p:sp>
    </p:spTree>
    <p:extLst>
      <p:ext uri="{BB962C8B-B14F-4D97-AF65-F5344CB8AC3E}">
        <p14:creationId xmlns:p14="http://schemas.microsoft.com/office/powerpoint/2010/main" val="69449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7">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group of people holding signs&#10;&#10;Description automatically generated with medium confidence">
            <a:extLst>
              <a:ext uri="{FF2B5EF4-FFF2-40B4-BE49-F238E27FC236}">
                <a16:creationId xmlns:a16="http://schemas.microsoft.com/office/drawing/2014/main" id="{E12E5489-2289-6049-8AE9-8A6735179AA7}"/>
              </a:ext>
            </a:extLst>
          </p:cNvPr>
          <p:cNvPicPr>
            <a:picLocks noChangeAspect="1"/>
          </p:cNvPicPr>
          <p:nvPr/>
        </p:nvPicPr>
        <p:blipFill rotWithShape="1">
          <a:blip r:embed="rId2"/>
          <a:srcRect l="6949" r="-2" b="-2"/>
          <a:stretch/>
        </p:blipFill>
        <p:spPr>
          <a:xfrm>
            <a:off x="2296" y="10"/>
            <a:ext cx="7395866" cy="4470857"/>
          </a:xfrm>
          <a:prstGeom prst="rect">
            <a:avLst/>
          </a:prstGeom>
        </p:spPr>
      </p:pic>
      <p:pic>
        <p:nvPicPr>
          <p:cNvPr id="5" name="Picture 4" descr="A picture containing person, cosmetic&#10;&#10;Description automatically generated">
            <a:extLst>
              <a:ext uri="{FF2B5EF4-FFF2-40B4-BE49-F238E27FC236}">
                <a16:creationId xmlns:a16="http://schemas.microsoft.com/office/drawing/2014/main" id="{7CB509C6-88DF-1D47-8AF1-DDA40401A5D3}"/>
              </a:ext>
            </a:extLst>
          </p:cNvPr>
          <p:cNvPicPr>
            <a:picLocks noChangeAspect="1"/>
          </p:cNvPicPr>
          <p:nvPr/>
        </p:nvPicPr>
        <p:blipFill rotWithShape="1">
          <a:blip r:embed="rId3"/>
          <a:srcRect t="11669" r="3" b="14641"/>
          <a:stretch/>
        </p:blipFill>
        <p:spPr>
          <a:xfrm>
            <a:off x="7499230" y="-2"/>
            <a:ext cx="4689052" cy="2228757"/>
          </a:xfrm>
          <a:prstGeom prst="rect">
            <a:avLst/>
          </a:prstGeom>
        </p:spPr>
      </p:pic>
      <p:pic>
        <p:nvPicPr>
          <p:cNvPr id="9" name="Picture 8" descr="A person holding signs&#10;&#10;Description automatically generated with low confidence">
            <a:extLst>
              <a:ext uri="{FF2B5EF4-FFF2-40B4-BE49-F238E27FC236}">
                <a16:creationId xmlns:a16="http://schemas.microsoft.com/office/drawing/2014/main" id="{A21127B6-ED93-5744-A271-AFB0F3448418}"/>
              </a:ext>
            </a:extLst>
          </p:cNvPr>
          <p:cNvPicPr>
            <a:picLocks noChangeAspect="1"/>
          </p:cNvPicPr>
          <p:nvPr/>
        </p:nvPicPr>
        <p:blipFill rotWithShape="1">
          <a:blip r:embed="rId4"/>
          <a:srcRect t="13226" r="-3" b="-3"/>
          <a:stretch/>
        </p:blipFill>
        <p:spPr>
          <a:xfrm>
            <a:off x="7499338" y="2324139"/>
            <a:ext cx="4682932" cy="2133380"/>
          </a:xfrm>
          <a:prstGeom prst="rect">
            <a:avLst/>
          </a:prstGeom>
        </p:spPr>
      </p:pic>
      <p:pic>
        <p:nvPicPr>
          <p:cNvPr id="7" name="Picture 6" descr="A picture containing person, outdoor, people, dancer&#10;&#10;Description automatically generated">
            <a:extLst>
              <a:ext uri="{FF2B5EF4-FFF2-40B4-BE49-F238E27FC236}">
                <a16:creationId xmlns:a16="http://schemas.microsoft.com/office/drawing/2014/main" id="{55CF968A-32CC-6446-9FF0-FF53079C1E94}"/>
              </a:ext>
            </a:extLst>
          </p:cNvPr>
          <p:cNvPicPr>
            <a:picLocks noChangeAspect="1"/>
          </p:cNvPicPr>
          <p:nvPr/>
        </p:nvPicPr>
        <p:blipFill rotWithShape="1">
          <a:blip r:embed="rId5"/>
          <a:srcRect t="18033" r="3" b="17859"/>
          <a:stretch/>
        </p:blipFill>
        <p:spPr>
          <a:xfrm>
            <a:off x="-3717" y="4566250"/>
            <a:ext cx="4627475" cy="2291750"/>
          </a:xfrm>
          <a:prstGeom prst="rect">
            <a:avLst/>
          </a:prstGeom>
        </p:spPr>
      </p:pic>
      <p:pic>
        <p:nvPicPr>
          <p:cNvPr id="13" name="Picture 12" descr="A group of people holding signs&#10;&#10;Description automatically generated with medium confidence">
            <a:extLst>
              <a:ext uri="{FF2B5EF4-FFF2-40B4-BE49-F238E27FC236}">
                <a16:creationId xmlns:a16="http://schemas.microsoft.com/office/drawing/2014/main" id="{16B66540-8A1C-5F41-A8FC-9C4019104B97}"/>
              </a:ext>
            </a:extLst>
          </p:cNvPr>
          <p:cNvPicPr>
            <a:picLocks noChangeAspect="1"/>
          </p:cNvPicPr>
          <p:nvPr/>
        </p:nvPicPr>
        <p:blipFill rotWithShape="1">
          <a:blip r:embed="rId6"/>
          <a:srcRect t="40366" r="1" b="5037"/>
          <a:stretch/>
        </p:blipFill>
        <p:spPr>
          <a:xfrm>
            <a:off x="4713920" y="4566250"/>
            <a:ext cx="7462341" cy="2291750"/>
          </a:xfrm>
          <a:prstGeom prst="rect">
            <a:avLst/>
          </a:prstGeom>
        </p:spPr>
      </p:pic>
    </p:spTree>
    <p:extLst>
      <p:ext uri="{BB962C8B-B14F-4D97-AF65-F5344CB8AC3E}">
        <p14:creationId xmlns:p14="http://schemas.microsoft.com/office/powerpoint/2010/main" val="12722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10;&#10;Description automatically generated with low confidence">
            <a:extLst>
              <a:ext uri="{FF2B5EF4-FFF2-40B4-BE49-F238E27FC236}">
                <a16:creationId xmlns:a16="http://schemas.microsoft.com/office/drawing/2014/main" id="{DA5495D4-1F64-9C45-A8B2-902285FE4930}"/>
              </a:ext>
            </a:extLst>
          </p:cNvPr>
          <p:cNvPicPr>
            <a:picLocks noChangeAspect="1"/>
          </p:cNvPicPr>
          <p:nvPr/>
        </p:nvPicPr>
        <p:blipFill>
          <a:blip r:embed="rId2"/>
          <a:stretch>
            <a:fillRect/>
          </a:stretch>
        </p:blipFill>
        <p:spPr>
          <a:xfrm>
            <a:off x="3714750" y="1727200"/>
            <a:ext cx="4762500" cy="3403600"/>
          </a:xfrm>
          <a:prstGeom prst="rect">
            <a:avLst/>
          </a:prstGeom>
        </p:spPr>
      </p:pic>
    </p:spTree>
    <p:extLst>
      <p:ext uri="{BB962C8B-B14F-4D97-AF65-F5344CB8AC3E}">
        <p14:creationId xmlns:p14="http://schemas.microsoft.com/office/powerpoint/2010/main" val="274449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3E56-B7C4-DE4E-858C-507337FCF566}"/>
              </a:ext>
            </a:extLst>
          </p:cNvPr>
          <p:cNvSpPr>
            <a:spLocks noGrp="1"/>
          </p:cNvSpPr>
          <p:nvPr>
            <p:ph type="title"/>
          </p:nvPr>
        </p:nvSpPr>
        <p:spPr/>
        <p:txBody>
          <a:bodyPr/>
          <a:lstStyle/>
          <a:p>
            <a:r>
              <a:rPr lang="en-US" dirty="0">
                <a:solidFill>
                  <a:srgbClr val="FFFF00"/>
                </a:solidFill>
              </a:rPr>
              <a:t>Romans 12:9-21 </a:t>
            </a:r>
          </a:p>
        </p:txBody>
      </p:sp>
      <p:sp>
        <p:nvSpPr>
          <p:cNvPr id="3" name="Content Placeholder 2">
            <a:extLst>
              <a:ext uri="{FF2B5EF4-FFF2-40B4-BE49-F238E27FC236}">
                <a16:creationId xmlns:a16="http://schemas.microsoft.com/office/drawing/2014/main" id="{D41F39CC-3899-D64F-AC0E-FE33C27DAF80}"/>
              </a:ext>
            </a:extLst>
          </p:cNvPr>
          <p:cNvSpPr>
            <a:spLocks noGrp="1"/>
          </p:cNvSpPr>
          <p:nvPr>
            <p:ph idx="1"/>
          </p:nvPr>
        </p:nvSpPr>
        <p:spPr/>
        <p:txBody>
          <a:bodyPr/>
          <a:lstStyle/>
          <a:p>
            <a:r>
              <a:rPr lang="en-AU" dirty="0">
                <a:solidFill>
                  <a:schemeClr val="bg1"/>
                </a:solidFill>
              </a:rPr>
              <a:t>..</a:t>
            </a:r>
            <a:r>
              <a:rPr lang="en-AU" b="1" dirty="0">
                <a:solidFill>
                  <a:schemeClr val="bg1"/>
                </a:solidFill>
              </a:rPr>
              <a:t> </a:t>
            </a:r>
            <a:r>
              <a:rPr lang="en-AU" b="1" dirty="0">
                <a:solidFill>
                  <a:schemeClr val="bg1"/>
                </a:solidFill>
                <a:hlinkClick r:id="rId2">
                  <a:extLst>
                    <a:ext uri="{A12FA001-AC4F-418D-AE19-62706E023703}">
                      <ahyp:hlinkClr xmlns:ahyp="http://schemas.microsoft.com/office/drawing/2018/hyperlinkcolor" val="tx"/>
                    </a:ext>
                  </a:extLst>
                </a:hlinkClick>
              </a:rPr>
              <a:t>9</a:t>
            </a:r>
            <a:r>
              <a:rPr lang="en-AU" b="1" dirty="0">
                <a:solidFill>
                  <a:schemeClr val="bg1"/>
                </a:solidFill>
              </a:rPr>
              <a:t> </a:t>
            </a:r>
            <a:r>
              <a:rPr lang="en-AU" dirty="0">
                <a:solidFill>
                  <a:schemeClr val="bg1"/>
                </a:solidFill>
              </a:rPr>
              <a:t>Let love be </a:t>
            </a:r>
            <a:r>
              <a:rPr lang="en-AU" b="1" dirty="0">
                <a:solidFill>
                  <a:schemeClr val="bg1"/>
                </a:solidFill>
              </a:rPr>
              <a:t>genuine</a:t>
            </a:r>
            <a:r>
              <a:rPr lang="en-AU" dirty="0">
                <a:solidFill>
                  <a:schemeClr val="bg1"/>
                </a:solidFill>
              </a:rPr>
              <a:t>. Abhor what is evil; hold fast to what is good. </a:t>
            </a:r>
            <a:r>
              <a:rPr lang="en-AU" b="1" dirty="0">
                <a:solidFill>
                  <a:schemeClr val="bg1"/>
                </a:solidFill>
                <a:hlinkClick r:id="rId3">
                  <a:extLst>
                    <a:ext uri="{A12FA001-AC4F-418D-AE19-62706E023703}">
                      <ahyp:hlinkClr xmlns:ahyp="http://schemas.microsoft.com/office/drawing/2018/hyperlinkcolor" val="tx"/>
                    </a:ext>
                  </a:extLst>
                </a:hlinkClick>
              </a:rPr>
              <a:t>10</a:t>
            </a:r>
            <a:r>
              <a:rPr lang="en-AU" dirty="0">
                <a:solidFill>
                  <a:schemeClr val="bg1"/>
                </a:solidFill>
              </a:rPr>
              <a:t>Love one another with brotherly affection. Outdo one another in showing </a:t>
            </a:r>
            <a:r>
              <a:rPr lang="en-AU" dirty="0" err="1">
                <a:solidFill>
                  <a:schemeClr val="bg1"/>
                </a:solidFill>
              </a:rPr>
              <a:t>honor</a:t>
            </a:r>
            <a:r>
              <a:rPr lang="en-AU" dirty="0">
                <a:solidFill>
                  <a:schemeClr val="bg1"/>
                </a:solidFill>
              </a:rPr>
              <a:t>. </a:t>
            </a:r>
            <a:r>
              <a:rPr lang="en-AU" b="1" dirty="0">
                <a:solidFill>
                  <a:schemeClr val="bg1"/>
                </a:solidFill>
                <a:hlinkClick r:id="rId4">
                  <a:extLst>
                    <a:ext uri="{A12FA001-AC4F-418D-AE19-62706E023703}">
                      <ahyp:hlinkClr xmlns:ahyp="http://schemas.microsoft.com/office/drawing/2018/hyperlinkcolor" val="tx"/>
                    </a:ext>
                  </a:extLst>
                </a:hlinkClick>
              </a:rPr>
              <a:t>11</a:t>
            </a:r>
            <a:r>
              <a:rPr lang="en-AU" b="1" dirty="0">
                <a:solidFill>
                  <a:schemeClr val="bg1"/>
                </a:solidFill>
              </a:rPr>
              <a:t> </a:t>
            </a:r>
            <a:r>
              <a:rPr lang="en-AU" dirty="0">
                <a:solidFill>
                  <a:schemeClr val="bg1"/>
                </a:solidFill>
              </a:rPr>
              <a:t>Do not be slothful in zeal, be fervent in spirit, serve the Lord. </a:t>
            </a:r>
            <a:r>
              <a:rPr lang="en-AU" b="1" dirty="0">
                <a:solidFill>
                  <a:schemeClr val="bg1"/>
                </a:solidFill>
                <a:hlinkClick r:id="rId5">
                  <a:extLst>
                    <a:ext uri="{A12FA001-AC4F-418D-AE19-62706E023703}">
                      <ahyp:hlinkClr xmlns:ahyp="http://schemas.microsoft.com/office/drawing/2018/hyperlinkcolor" val="tx"/>
                    </a:ext>
                  </a:extLst>
                </a:hlinkClick>
              </a:rPr>
              <a:t>12</a:t>
            </a:r>
            <a:r>
              <a:rPr lang="en-AU" b="1" dirty="0">
                <a:solidFill>
                  <a:schemeClr val="bg1"/>
                </a:solidFill>
              </a:rPr>
              <a:t> </a:t>
            </a:r>
            <a:r>
              <a:rPr lang="en-AU" dirty="0">
                <a:solidFill>
                  <a:schemeClr val="bg1"/>
                </a:solidFill>
              </a:rPr>
              <a:t>Rejoice in hope, be patient in tribulation, be constant in prayer. </a:t>
            </a:r>
            <a:r>
              <a:rPr lang="en-AU" b="1" dirty="0">
                <a:solidFill>
                  <a:schemeClr val="bg1"/>
                </a:solidFill>
                <a:hlinkClick r:id="rId6">
                  <a:extLst>
                    <a:ext uri="{A12FA001-AC4F-418D-AE19-62706E023703}">
                      <ahyp:hlinkClr xmlns:ahyp="http://schemas.microsoft.com/office/drawing/2018/hyperlinkcolor" val="tx"/>
                    </a:ext>
                  </a:extLst>
                </a:hlinkClick>
              </a:rPr>
              <a:t>13</a:t>
            </a:r>
            <a:r>
              <a:rPr lang="en-AU" b="1" dirty="0">
                <a:solidFill>
                  <a:schemeClr val="bg1"/>
                </a:solidFill>
              </a:rPr>
              <a:t> </a:t>
            </a:r>
            <a:r>
              <a:rPr lang="en-AU" dirty="0">
                <a:solidFill>
                  <a:schemeClr val="bg1"/>
                </a:solidFill>
              </a:rPr>
              <a:t>Contribute to the needs of the saints and seek to show hospitality.</a:t>
            </a:r>
          </a:p>
          <a:p>
            <a:endParaRPr lang="en-AU" dirty="0">
              <a:solidFill>
                <a:schemeClr val="bg1"/>
              </a:solidFill>
            </a:endParaRPr>
          </a:p>
          <a:p>
            <a:r>
              <a:rPr lang="en-AU" dirty="0">
                <a:solidFill>
                  <a:schemeClr val="bg1"/>
                </a:solidFill>
              </a:rPr>
              <a:t>V21 </a:t>
            </a:r>
            <a:r>
              <a:rPr lang="en-AU" b="1" dirty="0">
                <a:solidFill>
                  <a:schemeClr val="bg1"/>
                </a:solidFill>
                <a:hlinkClick r:id="rId7">
                  <a:extLst>
                    <a:ext uri="{A12FA001-AC4F-418D-AE19-62706E023703}">
                      <ahyp:hlinkClr xmlns:ahyp="http://schemas.microsoft.com/office/drawing/2018/hyperlinkcolor" val="tx"/>
                    </a:ext>
                  </a:extLst>
                </a:hlinkClick>
              </a:rPr>
              <a:t>21</a:t>
            </a:r>
            <a:r>
              <a:rPr lang="en-AU" dirty="0">
                <a:solidFill>
                  <a:schemeClr val="bg1"/>
                </a:solidFill>
              </a:rPr>
              <a:t>Do not be overcome by evil, but overcome evil with good.</a:t>
            </a:r>
          </a:p>
          <a:p>
            <a:endParaRPr lang="en-US" dirty="0">
              <a:solidFill>
                <a:schemeClr val="bg1"/>
              </a:solidFill>
            </a:endParaRPr>
          </a:p>
        </p:txBody>
      </p:sp>
    </p:spTree>
    <p:extLst>
      <p:ext uri="{BB962C8B-B14F-4D97-AF65-F5344CB8AC3E}">
        <p14:creationId xmlns:p14="http://schemas.microsoft.com/office/powerpoint/2010/main" val="386322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toy figurine of a child in a purple dress&#10;&#10;Description automatically generated with low confidence">
            <a:extLst>
              <a:ext uri="{FF2B5EF4-FFF2-40B4-BE49-F238E27FC236}">
                <a16:creationId xmlns:a16="http://schemas.microsoft.com/office/drawing/2014/main" id="{E1980C1F-17EC-AB4C-805D-B749E306607C}"/>
              </a:ext>
            </a:extLst>
          </p:cNvPr>
          <p:cNvPicPr>
            <a:picLocks noChangeAspect="1"/>
          </p:cNvPicPr>
          <p:nvPr/>
        </p:nvPicPr>
        <p:blipFill rotWithShape="1">
          <a:blip r:embed="rId2"/>
          <a:srcRect r="1" b="14336"/>
          <a:stretch/>
        </p:blipFill>
        <p:spPr>
          <a:xfrm>
            <a:off x="191086" y="171715"/>
            <a:ext cx="5813197" cy="6129087"/>
          </a:xfrm>
          <a:prstGeom prst="rect">
            <a:avLst/>
          </a:prstGeom>
        </p:spPr>
      </p:pic>
      <p:pic>
        <p:nvPicPr>
          <p:cNvPr id="5" name="Picture 4">
            <a:extLst>
              <a:ext uri="{FF2B5EF4-FFF2-40B4-BE49-F238E27FC236}">
                <a16:creationId xmlns:a16="http://schemas.microsoft.com/office/drawing/2014/main" id="{B524747B-5AA6-CE41-B315-759922738447}"/>
              </a:ext>
            </a:extLst>
          </p:cNvPr>
          <p:cNvPicPr>
            <a:picLocks noChangeAspect="1"/>
          </p:cNvPicPr>
          <p:nvPr/>
        </p:nvPicPr>
        <p:blipFill rotWithShape="1">
          <a:blip r:embed="rId3"/>
          <a:srcRect t="40105" b="20416"/>
          <a:stretch/>
        </p:blipFill>
        <p:spPr>
          <a:xfrm>
            <a:off x="6196929" y="171716"/>
            <a:ext cx="5803986" cy="317142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2811D7B-AA7F-5546-A826-C768294D70B5}"/>
              </a:ext>
            </a:extLst>
          </p:cNvPr>
          <p:cNvPicPr>
            <a:picLocks noChangeAspect="1"/>
          </p:cNvPicPr>
          <p:nvPr/>
        </p:nvPicPr>
        <p:blipFill rotWithShape="1">
          <a:blip r:embed="rId4"/>
          <a:srcRect t="8237" b="26257"/>
          <a:stretch/>
        </p:blipFill>
        <p:spPr>
          <a:xfrm>
            <a:off x="6196929" y="3514856"/>
            <a:ext cx="5786386" cy="2785950"/>
          </a:xfrm>
          <a:prstGeom prst="rect">
            <a:avLst/>
          </a:prstGeom>
        </p:spPr>
      </p:pic>
    </p:spTree>
    <p:extLst>
      <p:ext uri="{BB962C8B-B14F-4D97-AF65-F5344CB8AC3E}">
        <p14:creationId xmlns:p14="http://schemas.microsoft.com/office/powerpoint/2010/main" val="420351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90E0C-8267-024C-9452-FCFEC866666F}"/>
              </a:ext>
            </a:extLst>
          </p:cNvPr>
          <p:cNvPicPr>
            <a:picLocks noChangeAspect="1"/>
          </p:cNvPicPr>
          <p:nvPr/>
        </p:nvPicPr>
        <p:blipFill>
          <a:blip r:embed="rId2"/>
          <a:stretch>
            <a:fillRect/>
          </a:stretch>
        </p:blipFill>
        <p:spPr>
          <a:xfrm>
            <a:off x="3295650" y="622300"/>
            <a:ext cx="5600700" cy="5613400"/>
          </a:xfrm>
          <a:prstGeom prst="rect">
            <a:avLst/>
          </a:prstGeom>
        </p:spPr>
      </p:pic>
    </p:spTree>
    <p:extLst>
      <p:ext uri="{BB962C8B-B14F-4D97-AF65-F5344CB8AC3E}">
        <p14:creationId xmlns:p14="http://schemas.microsoft.com/office/powerpoint/2010/main" val="3390894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2C389-8309-E546-808F-A9017B19EEC0}"/>
              </a:ext>
            </a:extLst>
          </p:cNvPr>
          <p:cNvSpPr>
            <a:spLocks noGrp="1"/>
          </p:cNvSpPr>
          <p:nvPr>
            <p:ph type="ctrTitle"/>
          </p:nvPr>
        </p:nvSpPr>
        <p:spPr>
          <a:xfrm>
            <a:off x="113210" y="1360182"/>
            <a:ext cx="9144000" cy="1152663"/>
          </a:xfrm>
        </p:spPr>
        <p:txBody>
          <a:bodyPr>
            <a:normAutofit/>
          </a:bodyPr>
          <a:lstStyle/>
          <a:p>
            <a:r>
              <a:rPr lang="en-AU" sz="3700" dirty="0">
                <a:solidFill>
                  <a:schemeClr val="bg1"/>
                </a:solidFill>
              </a:rPr>
              <a:t>SESSION 2</a:t>
            </a:r>
            <a:br>
              <a:rPr lang="en-AU" sz="3700" dirty="0">
                <a:solidFill>
                  <a:schemeClr val="bg1"/>
                </a:solidFill>
              </a:rPr>
            </a:br>
            <a:endParaRPr lang="en-US" sz="3700" dirty="0">
              <a:solidFill>
                <a:schemeClr val="bg1"/>
              </a:solidFill>
            </a:endParaRPr>
          </a:p>
        </p:txBody>
      </p:sp>
      <p:pic>
        <p:nvPicPr>
          <p:cNvPr id="4" name="Picture 3" descr="Text&#10;&#10;Description automatically generated">
            <a:extLst>
              <a:ext uri="{FF2B5EF4-FFF2-40B4-BE49-F238E27FC236}">
                <a16:creationId xmlns:a16="http://schemas.microsoft.com/office/drawing/2014/main" id="{B649619C-4523-AC4C-AE1A-BF950628A117}"/>
              </a:ext>
            </a:extLst>
          </p:cNvPr>
          <p:cNvPicPr>
            <a:picLocks noChangeAspect="1"/>
          </p:cNvPicPr>
          <p:nvPr/>
        </p:nvPicPr>
        <p:blipFill>
          <a:blip r:embed="rId2"/>
          <a:stretch>
            <a:fillRect/>
          </a:stretch>
        </p:blipFill>
        <p:spPr>
          <a:xfrm>
            <a:off x="3287300" y="2174855"/>
            <a:ext cx="5356141" cy="3065190"/>
          </a:xfrm>
          <a:prstGeom prst="rect">
            <a:avLst/>
          </a:prstGeom>
        </p:spPr>
      </p:pic>
    </p:spTree>
    <p:extLst>
      <p:ext uri="{BB962C8B-B14F-4D97-AF65-F5344CB8AC3E}">
        <p14:creationId xmlns:p14="http://schemas.microsoft.com/office/powerpoint/2010/main" val="131689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1AAB0E-40A9-0A46-9522-063AC1B777D1}"/>
              </a:ext>
            </a:extLst>
          </p:cNvPr>
          <p:cNvPicPr>
            <a:picLocks noChangeAspect="1"/>
          </p:cNvPicPr>
          <p:nvPr/>
        </p:nvPicPr>
        <p:blipFill>
          <a:blip r:embed="rId2"/>
          <a:stretch>
            <a:fillRect/>
          </a:stretch>
        </p:blipFill>
        <p:spPr>
          <a:xfrm>
            <a:off x="4788230" y="3025292"/>
            <a:ext cx="6548635" cy="3676074"/>
          </a:xfrm>
          <a:prstGeom prst="rect">
            <a:avLst/>
          </a:prstGeom>
        </p:spPr>
      </p:pic>
      <p:pic>
        <p:nvPicPr>
          <p:cNvPr id="5" name="Picture 4">
            <a:extLst>
              <a:ext uri="{FF2B5EF4-FFF2-40B4-BE49-F238E27FC236}">
                <a16:creationId xmlns:a16="http://schemas.microsoft.com/office/drawing/2014/main" id="{C6D359AB-9C46-6C47-81A1-A6D809E956E2}"/>
              </a:ext>
            </a:extLst>
          </p:cNvPr>
          <p:cNvPicPr>
            <a:picLocks noChangeAspect="1"/>
          </p:cNvPicPr>
          <p:nvPr/>
        </p:nvPicPr>
        <p:blipFill>
          <a:blip r:embed="rId3"/>
          <a:stretch>
            <a:fillRect/>
          </a:stretch>
        </p:blipFill>
        <p:spPr>
          <a:xfrm>
            <a:off x="516467" y="304800"/>
            <a:ext cx="6548634" cy="3784600"/>
          </a:xfrm>
          <a:prstGeom prst="rect">
            <a:avLst/>
          </a:prstGeom>
        </p:spPr>
      </p:pic>
    </p:spTree>
    <p:extLst>
      <p:ext uri="{BB962C8B-B14F-4D97-AF65-F5344CB8AC3E}">
        <p14:creationId xmlns:p14="http://schemas.microsoft.com/office/powerpoint/2010/main" val="4049483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09CCD-F148-C54F-837E-97AE913EE25D}"/>
              </a:ext>
            </a:extLst>
          </p:cNvPr>
          <p:cNvPicPr>
            <a:picLocks noChangeAspect="1"/>
          </p:cNvPicPr>
          <p:nvPr/>
        </p:nvPicPr>
        <p:blipFill>
          <a:blip r:embed="rId2"/>
          <a:stretch>
            <a:fillRect/>
          </a:stretch>
        </p:blipFill>
        <p:spPr>
          <a:xfrm>
            <a:off x="880533" y="0"/>
            <a:ext cx="9762278" cy="6858000"/>
          </a:xfrm>
          <a:prstGeom prst="rect">
            <a:avLst/>
          </a:prstGeom>
        </p:spPr>
      </p:pic>
      <p:pic>
        <p:nvPicPr>
          <p:cNvPr id="9" name="Picture 8" descr="A picture containing text, person, dancer, sport&#10;&#10;Description automatically generated">
            <a:extLst>
              <a:ext uri="{FF2B5EF4-FFF2-40B4-BE49-F238E27FC236}">
                <a16:creationId xmlns:a16="http://schemas.microsoft.com/office/drawing/2014/main" id="{ED8B8DAF-AEFA-7842-9562-F39628FD5F52}"/>
              </a:ext>
            </a:extLst>
          </p:cNvPr>
          <p:cNvPicPr>
            <a:picLocks noChangeAspect="1"/>
          </p:cNvPicPr>
          <p:nvPr/>
        </p:nvPicPr>
        <p:blipFill>
          <a:blip r:embed="rId3"/>
          <a:stretch>
            <a:fillRect/>
          </a:stretch>
        </p:blipFill>
        <p:spPr>
          <a:xfrm>
            <a:off x="7452783" y="687917"/>
            <a:ext cx="4333074" cy="3122084"/>
          </a:xfrm>
          <a:prstGeom prst="rect">
            <a:avLst/>
          </a:prstGeom>
        </p:spPr>
      </p:pic>
      <p:sp>
        <p:nvSpPr>
          <p:cNvPr id="10" name="TextBox 9">
            <a:extLst>
              <a:ext uri="{FF2B5EF4-FFF2-40B4-BE49-F238E27FC236}">
                <a16:creationId xmlns:a16="http://schemas.microsoft.com/office/drawing/2014/main" id="{97FB8F53-96B3-5F44-8A1D-5A87D3514E4F}"/>
              </a:ext>
            </a:extLst>
          </p:cNvPr>
          <p:cNvSpPr txBox="1"/>
          <p:nvPr/>
        </p:nvSpPr>
        <p:spPr>
          <a:xfrm>
            <a:off x="8264910" y="3028890"/>
            <a:ext cx="1354667" cy="400110"/>
          </a:xfrm>
          <a:prstGeom prst="rect">
            <a:avLst/>
          </a:prstGeom>
          <a:noFill/>
        </p:spPr>
        <p:txBody>
          <a:bodyPr wrap="square" rtlCol="0">
            <a:spAutoFit/>
          </a:bodyPr>
          <a:lstStyle/>
          <a:p>
            <a:r>
              <a:rPr lang="en-US" sz="2000" dirty="0">
                <a:solidFill>
                  <a:schemeClr val="bg1"/>
                </a:solidFill>
              </a:rPr>
              <a:t>Nimrod</a:t>
            </a:r>
          </a:p>
        </p:txBody>
      </p:sp>
    </p:spTree>
    <p:extLst>
      <p:ext uri="{BB962C8B-B14F-4D97-AF65-F5344CB8AC3E}">
        <p14:creationId xmlns:p14="http://schemas.microsoft.com/office/powerpoint/2010/main" val="387025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8111-7471-1A40-9CE3-7A313C4432BC}"/>
              </a:ext>
            </a:extLst>
          </p:cNvPr>
          <p:cNvSpPr>
            <a:spLocks noGrp="1"/>
          </p:cNvSpPr>
          <p:nvPr>
            <p:ph type="title"/>
          </p:nvPr>
        </p:nvSpPr>
        <p:spPr>
          <a:xfrm>
            <a:off x="1058334" y="365125"/>
            <a:ext cx="10515600" cy="1325563"/>
          </a:xfrm>
        </p:spPr>
        <p:txBody>
          <a:bodyPr/>
          <a:lstStyle/>
          <a:p>
            <a:r>
              <a:rPr lang="en-US" dirty="0">
                <a:solidFill>
                  <a:srgbClr val="FFFF00"/>
                </a:solidFill>
              </a:rPr>
              <a:t>Gen 11</a:t>
            </a:r>
          </a:p>
        </p:txBody>
      </p:sp>
      <p:sp>
        <p:nvSpPr>
          <p:cNvPr id="3" name="Content Placeholder 2">
            <a:extLst>
              <a:ext uri="{FF2B5EF4-FFF2-40B4-BE49-F238E27FC236}">
                <a16:creationId xmlns:a16="http://schemas.microsoft.com/office/drawing/2014/main" id="{86820C10-A913-064F-A985-0EA7B01452DE}"/>
              </a:ext>
            </a:extLst>
          </p:cNvPr>
          <p:cNvSpPr>
            <a:spLocks noGrp="1"/>
          </p:cNvSpPr>
          <p:nvPr>
            <p:ph idx="1"/>
          </p:nvPr>
        </p:nvSpPr>
        <p:spPr/>
        <p:txBody>
          <a:bodyPr/>
          <a:lstStyle/>
          <a:p>
            <a:r>
              <a:rPr lang="en-AU" dirty="0">
                <a:solidFill>
                  <a:schemeClr val="bg1"/>
                </a:solidFill>
              </a:rPr>
              <a:t>“</a:t>
            </a:r>
            <a:r>
              <a:rPr lang="en-AU" dirty="0">
                <a:solidFill>
                  <a:schemeClr val="bg1"/>
                </a:solidFill>
                <a:hlinkClick r:id="rId2">
                  <a:extLst>
                    <a:ext uri="{A12FA001-AC4F-418D-AE19-62706E023703}">
                      <ahyp:hlinkClr xmlns:ahyp="http://schemas.microsoft.com/office/drawing/2018/hyperlinkcolor" val="tx"/>
                    </a:ext>
                  </a:extLst>
                </a:hlinkClick>
              </a:rPr>
              <a:t>5</a:t>
            </a:r>
            <a:r>
              <a:rPr lang="en-AU" dirty="0">
                <a:solidFill>
                  <a:schemeClr val="bg1"/>
                </a:solidFill>
              </a:rPr>
              <a:t> …the LORD came down to see the city and the tower that the sons of men were building. </a:t>
            </a:r>
            <a:r>
              <a:rPr lang="en-AU" dirty="0">
                <a:solidFill>
                  <a:schemeClr val="bg1"/>
                </a:solidFill>
                <a:hlinkClick r:id="rId3">
                  <a:extLst>
                    <a:ext uri="{A12FA001-AC4F-418D-AE19-62706E023703}">
                      <ahyp:hlinkClr xmlns:ahyp="http://schemas.microsoft.com/office/drawing/2018/hyperlinkcolor" val="tx"/>
                    </a:ext>
                  </a:extLst>
                </a:hlinkClick>
              </a:rPr>
              <a:t>6</a:t>
            </a:r>
            <a:r>
              <a:rPr lang="en-AU" dirty="0">
                <a:solidFill>
                  <a:schemeClr val="bg1"/>
                </a:solidFill>
              </a:rPr>
              <a:t> And the LORD said, “If they have begun to do this as one people speaking the same language, then nothing they devise will be beyond them…Come, let Us go down and confuse their language, so that they will not understand one another’s speech.”</a:t>
            </a:r>
          </a:p>
          <a:p>
            <a:endParaRPr lang="en-US" dirty="0">
              <a:solidFill>
                <a:schemeClr val="bg1"/>
              </a:solidFill>
            </a:endParaRPr>
          </a:p>
        </p:txBody>
      </p:sp>
    </p:spTree>
    <p:extLst>
      <p:ext uri="{BB962C8B-B14F-4D97-AF65-F5344CB8AC3E}">
        <p14:creationId xmlns:p14="http://schemas.microsoft.com/office/powerpoint/2010/main" val="3645724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8B27-1722-FA46-B98F-A25AAF19C4A0}"/>
              </a:ext>
            </a:extLst>
          </p:cNvPr>
          <p:cNvSpPr>
            <a:spLocks noGrp="1"/>
          </p:cNvSpPr>
          <p:nvPr>
            <p:ph type="title"/>
          </p:nvPr>
        </p:nvSpPr>
        <p:spPr/>
        <p:txBody>
          <a:bodyPr/>
          <a:lstStyle/>
          <a:p>
            <a:r>
              <a:rPr lang="en-US" dirty="0">
                <a:solidFill>
                  <a:srgbClr val="FFFF00"/>
                </a:solidFill>
              </a:rPr>
              <a:t>Jeremiah 23:7-8</a:t>
            </a:r>
          </a:p>
        </p:txBody>
      </p:sp>
      <p:sp>
        <p:nvSpPr>
          <p:cNvPr id="3" name="Content Placeholder 2">
            <a:extLst>
              <a:ext uri="{FF2B5EF4-FFF2-40B4-BE49-F238E27FC236}">
                <a16:creationId xmlns:a16="http://schemas.microsoft.com/office/drawing/2014/main" id="{F4389667-DC7D-B84E-9969-2DFCFD1209BD}"/>
              </a:ext>
            </a:extLst>
          </p:cNvPr>
          <p:cNvSpPr>
            <a:spLocks noGrp="1"/>
          </p:cNvSpPr>
          <p:nvPr>
            <p:ph idx="1"/>
          </p:nvPr>
        </p:nvSpPr>
        <p:spPr/>
        <p:txBody>
          <a:bodyPr/>
          <a:lstStyle/>
          <a:p>
            <a:r>
              <a:rPr lang="en-AU" dirty="0">
                <a:solidFill>
                  <a:schemeClr val="bg1"/>
                </a:solidFill>
              </a:rPr>
              <a:t>“Therefore, behold, the days are coming, declares the LORD, when they shall no longer say, ‘As the LORD lives who brought up the people of Israel out of the land of Egypt,’ but ‘As the LORD lives who brought up and led the offspring of the house of Israel out of the </a:t>
            </a:r>
            <a:r>
              <a:rPr lang="en-AU" b="1" dirty="0">
                <a:solidFill>
                  <a:schemeClr val="bg1"/>
                </a:solidFill>
              </a:rPr>
              <a:t>north country</a:t>
            </a:r>
            <a:r>
              <a:rPr lang="en-AU" dirty="0">
                <a:solidFill>
                  <a:schemeClr val="bg1"/>
                </a:solidFill>
              </a:rPr>
              <a:t> and out of </a:t>
            </a:r>
            <a:r>
              <a:rPr lang="en-AU" b="1" dirty="0">
                <a:solidFill>
                  <a:schemeClr val="bg1"/>
                </a:solidFill>
              </a:rPr>
              <a:t>all the countries where he had driven them.</a:t>
            </a:r>
            <a:r>
              <a:rPr lang="en-AU" dirty="0">
                <a:solidFill>
                  <a:schemeClr val="bg1"/>
                </a:solidFill>
              </a:rPr>
              <a:t>’ </a:t>
            </a:r>
            <a:r>
              <a:rPr lang="en-AU" b="1" dirty="0">
                <a:solidFill>
                  <a:schemeClr val="bg1"/>
                </a:solidFill>
              </a:rPr>
              <a:t>Then</a:t>
            </a:r>
            <a:r>
              <a:rPr lang="en-AU" dirty="0">
                <a:solidFill>
                  <a:schemeClr val="bg1"/>
                </a:solidFill>
              </a:rPr>
              <a:t> they shall dwell in their own land.” </a:t>
            </a:r>
            <a:endParaRPr lang="en-US" dirty="0">
              <a:solidFill>
                <a:schemeClr val="bg1"/>
              </a:solidFill>
            </a:endParaRPr>
          </a:p>
        </p:txBody>
      </p:sp>
    </p:spTree>
    <p:extLst>
      <p:ext uri="{BB962C8B-B14F-4D97-AF65-F5344CB8AC3E}">
        <p14:creationId xmlns:p14="http://schemas.microsoft.com/office/powerpoint/2010/main" val="3245216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with medium confidence">
            <a:extLst>
              <a:ext uri="{FF2B5EF4-FFF2-40B4-BE49-F238E27FC236}">
                <a16:creationId xmlns:a16="http://schemas.microsoft.com/office/drawing/2014/main" id="{711EC26C-41B7-954A-999A-8363EDFD49EC}"/>
              </a:ext>
            </a:extLst>
          </p:cNvPr>
          <p:cNvPicPr>
            <a:picLocks noChangeAspect="1"/>
          </p:cNvPicPr>
          <p:nvPr/>
        </p:nvPicPr>
        <p:blipFill>
          <a:blip r:embed="rId2"/>
          <a:stretch>
            <a:fillRect/>
          </a:stretch>
        </p:blipFill>
        <p:spPr>
          <a:xfrm>
            <a:off x="4111625" y="783166"/>
            <a:ext cx="3968750" cy="5291667"/>
          </a:xfrm>
          <a:prstGeom prst="rect">
            <a:avLst/>
          </a:prstGeom>
        </p:spPr>
      </p:pic>
    </p:spTree>
    <p:extLst>
      <p:ext uri="{BB962C8B-B14F-4D97-AF65-F5344CB8AC3E}">
        <p14:creationId xmlns:p14="http://schemas.microsoft.com/office/powerpoint/2010/main" val="178686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73380983-BFFD-DD42-9273-B54182E6FA85}"/>
              </a:ext>
            </a:extLst>
          </p:cNvPr>
          <p:cNvPicPr>
            <a:picLocks noChangeAspect="1"/>
          </p:cNvPicPr>
          <p:nvPr/>
        </p:nvPicPr>
        <p:blipFill rotWithShape="1">
          <a:blip r:embed="rId2"/>
          <a:srcRect l="3285" r="4068"/>
          <a:stretch/>
        </p:blipFill>
        <p:spPr>
          <a:xfrm>
            <a:off x="1400696" y="734663"/>
            <a:ext cx="9387560" cy="5142345"/>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820704" y="368138"/>
            <a:ext cx="2987899" cy="2987899"/>
          </a:xfrm>
          <a:prstGeom prst="arc">
            <a:avLst>
              <a:gd name="adj1" fmla="val 16200000"/>
              <a:gd name="adj2" fmla="val 2287352"/>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740" y="5694291"/>
            <a:ext cx="546100" cy="546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928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with low confidence">
            <a:extLst>
              <a:ext uri="{FF2B5EF4-FFF2-40B4-BE49-F238E27FC236}">
                <a16:creationId xmlns:a16="http://schemas.microsoft.com/office/drawing/2014/main" id="{F5D8CC60-57CD-914C-B351-89C0EB7E74CB}"/>
              </a:ext>
            </a:extLst>
          </p:cNvPr>
          <p:cNvPicPr>
            <a:picLocks noChangeAspect="1"/>
          </p:cNvPicPr>
          <p:nvPr/>
        </p:nvPicPr>
        <p:blipFill rotWithShape="1">
          <a:blip r:embed="rId2"/>
          <a:srcRect t="16690" r="1" b="1246"/>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958979" y="36813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69" y="5694291"/>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60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7D796FF-51FF-6048-B53F-18D0DC7F5D92}"/>
              </a:ext>
            </a:extLst>
          </p:cNvPr>
          <p:cNvPicPr>
            <a:picLocks noChangeAspect="1"/>
          </p:cNvPicPr>
          <p:nvPr/>
        </p:nvPicPr>
        <p:blipFill>
          <a:blip r:embed="rId2"/>
          <a:stretch>
            <a:fillRect/>
          </a:stretch>
        </p:blipFill>
        <p:spPr>
          <a:xfrm>
            <a:off x="2286000" y="1143000"/>
            <a:ext cx="7620000" cy="4572000"/>
          </a:xfrm>
          <a:prstGeom prst="rect">
            <a:avLst/>
          </a:prstGeom>
        </p:spPr>
      </p:pic>
    </p:spTree>
    <p:extLst>
      <p:ext uri="{BB962C8B-B14F-4D97-AF65-F5344CB8AC3E}">
        <p14:creationId xmlns:p14="http://schemas.microsoft.com/office/powerpoint/2010/main" val="672696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engine&#10;&#10;Description automatically generated">
            <a:extLst>
              <a:ext uri="{FF2B5EF4-FFF2-40B4-BE49-F238E27FC236}">
                <a16:creationId xmlns:a16="http://schemas.microsoft.com/office/drawing/2014/main" id="{E5DBFDB8-A302-DA4D-9B66-D61D1130DDA2}"/>
              </a:ext>
            </a:extLst>
          </p:cNvPr>
          <p:cNvPicPr>
            <a:picLocks noChangeAspect="1"/>
          </p:cNvPicPr>
          <p:nvPr/>
        </p:nvPicPr>
        <p:blipFill rotWithShape="1">
          <a:blip r:embed="rId2"/>
          <a:srcRect l="109" r="4051" b="2"/>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23"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820704" y="368138"/>
            <a:ext cx="2987899" cy="2987899"/>
          </a:xfrm>
          <a:prstGeom prst="arc">
            <a:avLst>
              <a:gd name="adj1" fmla="val 16200000"/>
              <a:gd name="adj2" fmla="val 2287352"/>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740" y="5694291"/>
            <a:ext cx="546100" cy="546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8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1AB8F91-A982-5E45-A747-D4B180ECB91B}"/>
              </a:ext>
            </a:extLst>
          </p:cNvPr>
          <p:cNvPicPr>
            <a:picLocks noChangeAspect="1"/>
          </p:cNvPicPr>
          <p:nvPr/>
        </p:nvPicPr>
        <p:blipFill>
          <a:blip r:embed="rId2"/>
          <a:stretch>
            <a:fillRect/>
          </a:stretch>
        </p:blipFill>
        <p:spPr>
          <a:xfrm>
            <a:off x="1608666" y="904875"/>
            <a:ext cx="8974667" cy="5048250"/>
          </a:xfrm>
          <a:prstGeom prst="rect">
            <a:avLst/>
          </a:prstGeom>
        </p:spPr>
      </p:pic>
    </p:spTree>
    <p:extLst>
      <p:ext uri="{BB962C8B-B14F-4D97-AF65-F5344CB8AC3E}">
        <p14:creationId xmlns:p14="http://schemas.microsoft.com/office/powerpoint/2010/main" val="3821310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tanding, dancer, sport&#10;&#10;Description automatically generated">
            <a:extLst>
              <a:ext uri="{FF2B5EF4-FFF2-40B4-BE49-F238E27FC236}">
                <a16:creationId xmlns:a16="http://schemas.microsoft.com/office/drawing/2014/main" id="{3BC8ECAB-EEC9-FE42-A361-4F60B60FE58A}"/>
              </a:ext>
            </a:extLst>
          </p:cNvPr>
          <p:cNvPicPr>
            <a:picLocks noChangeAspect="1"/>
          </p:cNvPicPr>
          <p:nvPr/>
        </p:nvPicPr>
        <p:blipFill>
          <a:blip r:embed="rId2"/>
          <a:stretch>
            <a:fillRect/>
          </a:stretch>
        </p:blipFill>
        <p:spPr>
          <a:xfrm>
            <a:off x="3785658" y="611510"/>
            <a:ext cx="4620683" cy="5634979"/>
          </a:xfrm>
          <a:prstGeom prst="rect">
            <a:avLst/>
          </a:prstGeom>
        </p:spPr>
      </p:pic>
    </p:spTree>
    <p:extLst>
      <p:ext uri="{BB962C8B-B14F-4D97-AF65-F5344CB8AC3E}">
        <p14:creationId xmlns:p14="http://schemas.microsoft.com/office/powerpoint/2010/main" val="2124803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two people&#10;&#10;Description automatically generated with medium confidence">
            <a:extLst>
              <a:ext uri="{FF2B5EF4-FFF2-40B4-BE49-F238E27FC236}">
                <a16:creationId xmlns:a16="http://schemas.microsoft.com/office/drawing/2014/main" id="{1008B43E-9F26-814B-9BF0-CDA5F405D56E}"/>
              </a:ext>
            </a:extLst>
          </p:cNvPr>
          <p:cNvPicPr>
            <a:picLocks noChangeAspect="1"/>
          </p:cNvPicPr>
          <p:nvPr/>
        </p:nvPicPr>
        <p:blipFill>
          <a:blip r:embed="rId2"/>
          <a:stretch>
            <a:fillRect/>
          </a:stretch>
        </p:blipFill>
        <p:spPr>
          <a:xfrm>
            <a:off x="0" y="112402"/>
            <a:ext cx="12192000" cy="6633195"/>
          </a:xfrm>
          <a:prstGeom prst="rect">
            <a:avLst/>
          </a:prstGeom>
        </p:spPr>
      </p:pic>
    </p:spTree>
    <p:extLst>
      <p:ext uri="{BB962C8B-B14F-4D97-AF65-F5344CB8AC3E}">
        <p14:creationId xmlns:p14="http://schemas.microsoft.com/office/powerpoint/2010/main" val="2919443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9DA4489-B31E-0944-A5C4-43763DDC7B49}"/>
              </a:ext>
            </a:extLst>
          </p:cNvPr>
          <p:cNvPicPr>
            <a:picLocks noChangeAspect="1"/>
          </p:cNvPicPr>
          <p:nvPr/>
        </p:nvPicPr>
        <p:blipFill>
          <a:blip r:embed="rId2"/>
          <a:stretch>
            <a:fillRect/>
          </a:stretch>
        </p:blipFill>
        <p:spPr>
          <a:xfrm>
            <a:off x="2444750" y="1397000"/>
            <a:ext cx="7302500" cy="4064000"/>
          </a:xfrm>
          <a:prstGeom prst="rect">
            <a:avLst/>
          </a:prstGeom>
        </p:spPr>
      </p:pic>
    </p:spTree>
    <p:extLst>
      <p:ext uri="{BB962C8B-B14F-4D97-AF65-F5344CB8AC3E}">
        <p14:creationId xmlns:p14="http://schemas.microsoft.com/office/powerpoint/2010/main" val="238757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55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text, crowd&#10;&#10;Description automatically generated">
            <a:extLst>
              <a:ext uri="{FF2B5EF4-FFF2-40B4-BE49-F238E27FC236}">
                <a16:creationId xmlns:a16="http://schemas.microsoft.com/office/drawing/2014/main" id="{B4752592-A0FB-A54D-843E-428E634703E3}"/>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22EC0DF-6219-DE45-BB00-B21DCE40CC3A}"/>
              </a:ext>
            </a:extLst>
          </p:cNvPr>
          <p:cNvSpPr txBox="1">
            <a:spLocks/>
          </p:cNvSpPr>
          <p:nvPr/>
        </p:nvSpPr>
        <p:spPr>
          <a:xfrm>
            <a:off x="-2298700" y="1838620"/>
            <a:ext cx="9144000" cy="115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700" dirty="0">
                <a:solidFill>
                  <a:schemeClr val="bg1"/>
                </a:solidFill>
              </a:rPr>
              <a:t>SESSION 3</a:t>
            </a:r>
            <a:br>
              <a:rPr lang="en-AU" sz="3700" dirty="0">
                <a:solidFill>
                  <a:schemeClr val="bg1"/>
                </a:solidFill>
              </a:rPr>
            </a:br>
            <a:endParaRPr lang="en-US" sz="3700" dirty="0">
              <a:solidFill>
                <a:schemeClr val="bg1"/>
              </a:solidFill>
            </a:endParaRPr>
          </a:p>
        </p:txBody>
      </p:sp>
    </p:spTree>
    <p:extLst>
      <p:ext uri="{BB962C8B-B14F-4D97-AF65-F5344CB8AC3E}">
        <p14:creationId xmlns:p14="http://schemas.microsoft.com/office/powerpoint/2010/main" val="90090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costumes&#10;&#10;Description automatically generated with medium confidence">
            <a:extLst>
              <a:ext uri="{FF2B5EF4-FFF2-40B4-BE49-F238E27FC236}">
                <a16:creationId xmlns:a16="http://schemas.microsoft.com/office/drawing/2014/main" id="{6BE0379C-18E2-B747-AA14-139F1B7307CC}"/>
              </a:ext>
            </a:extLst>
          </p:cNvPr>
          <p:cNvPicPr>
            <a:picLocks noChangeAspect="1"/>
          </p:cNvPicPr>
          <p:nvPr/>
        </p:nvPicPr>
        <p:blipFill>
          <a:blip r:embed="rId2"/>
          <a:stretch>
            <a:fillRect/>
          </a:stretch>
        </p:blipFill>
        <p:spPr>
          <a:xfrm>
            <a:off x="0" y="-269068"/>
            <a:ext cx="12192000" cy="7396136"/>
          </a:xfrm>
          <a:prstGeom prst="rect">
            <a:avLst/>
          </a:prstGeom>
        </p:spPr>
      </p:pic>
    </p:spTree>
    <p:extLst>
      <p:ext uri="{BB962C8B-B14F-4D97-AF65-F5344CB8AC3E}">
        <p14:creationId xmlns:p14="http://schemas.microsoft.com/office/powerpoint/2010/main" val="63419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ogo&#10;&#10;Description automatically generated">
            <a:extLst>
              <a:ext uri="{FF2B5EF4-FFF2-40B4-BE49-F238E27FC236}">
                <a16:creationId xmlns:a16="http://schemas.microsoft.com/office/drawing/2014/main" id="{56E6CBEB-A128-7A4C-AD9F-214EE7FFE093}"/>
              </a:ext>
            </a:extLst>
          </p:cNvPr>
          <p:cNvPicPr>
            <a:picLocks noChangeAspect="1"/>
          </p:cNvPicPr>
          <p:nvPr/>
        </p:nvPicPr>
        <p:blipFill rotWithShape="1">
          <a:blip r:embed="rId2"/>
          <a:srcRect t="11791" r="-2" b="10302"/>
          <a:stretch/>
        </p:blipFill>
        <p:spPr>
          <a:xfrm>
            <a:off x="321730" y="321732"/>
            <a:ext cx="5674897" cy="3017405"/>
          </a:xfrm>
          <a:prstGeom prst="rect">
            <a:avLst/>
          </a:prstGeom>
        </p:spPr>
      </p:pic>
      <p:pic>
        <p:nvPicPr>
          <p:cNvPr id="12" name="Picture 11" descr="A compass on a map&#10;&#10;Description automatically generated with medium confidence">
            <a:extLst>
              <a:ext uri="{FF2B5EF4-FFF2-40B4-BE49-F238E27FC236}">
                <a16:creationId xmlns:a16="http://schemas.microsoft.com/office/drawing/2014/main" id="{D6532519-7EB9-1B4B-B828-D68DE488C97E}"/>
              </a:ext>
            </a:extLst>
          </p:cNvPr>
          <p:cNvPicPr>
            <a:picLocks noChangeAspect="1"/>
          </p:cNvPicPr>
          <p:nvPr/>
        </p:nvPicPr>
        <p:blipFill rotWithShape="1">
          <a:blip r:embed="rId3"/>
          <a:srcRect t="5108" r="-2" b="21239"/>
          <a:stretch/>
        </p:blipFill>
        <p:spPr>
          <a:xfrm>
            <a:off x="321730" y="3510853"/>
            <a:ext cx="5674897" cy="2789954"/>
          </a:xfrm>
          <a:prstGeom prst="rect">
            <a:avLst/>
          </a:prstGeom>
        </p:spPr>
      </p:pic>
      <p:pic>
        <p:nvPicPr>
          <p:cNvPr id="10" name="Picture 9" descr="A globe on a table&#10;&#10;Description automatically generated with medium confidence">
            <a:extLst>
              <a:ext uri="{FF2B5EF4-FFF2-40B4-BE49-F238E27FC236}">
                <a16:creationId xmlns:a16="http://schemas.microsoft.com/office/drawing/2014/main" id="{73317594-751F-7241-B337-A5E17BC1C851}"/>
              </a:ext>
            </a:extLst>
          </p:cNvPr>
          <p:cNvPicPr>
            <a:picLocks noChangeAspect="1"/>
          </p:cNvPicPr>
          <p:nvPr/>
        </p:nvPicPr>
        <p:blipFill rotWithShape="1">
          <a:blip r:embed="rId4"/>
          <a:srcRect l="40680" r="-1" b="-1"/>
          <a:stretch/>
        </p:blipFill>
        <p:spPr>
          <a:xfrm>
            <a:off x="6195373" y="321733"/>
            <a:ext cx="5674897" cy="5979074"/>
          </a:xfrm>
          <a:prstGeom prst="rect">
            <a:avLst/>
          </a:prstGeom>
        </p:spPr>
      </p:pic>
    </p:spTree>
    <p:extLst>
      <p:ext uri="{BB962C8B-B14F-4D97-AF65-F5344CB8AC3E}">
        <p14:creationId xmlns:p14="http://schemas.microsoft.com/office/powerpoint/2010/main" val="1049019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outdoor, sky, nature, mountain&#10;&#10;Description automatically generated">
            <a:extLst>
              <a:ext uri="{FF2B5EF4-FFF2-40B4-BE49-F238E27FC236}">
                <a16:creationId xmlns:a16="http://schemas.microsoft.com/office/drawing/2014/main" id="{0B8CF09A-3E98-0245-9A35-1437E31F87C2}"/>
              </a:ext>
            </a:extLst>
          </p:cNvPr>
          <p:cNvPicPr>
            <a:picLocks noGrp="1" noChangeAspect="1"/>
          </p:cNvPicPr>
          <p:nvPr>
            <p:ph idx="1"/>
          </p:nvPr>
        </p:nvPicPr>
        <p:blipFill>
          <a:blip r:embed="rId2"/>
          <a:stretch>
            <a:fillRect/>
          </a:stretch>
        </p:blipFill>
        <p:spPr>
          <a:xfrm>
            <a:off x="0" y="-190501"/>
            <a:ext cx="12192000" cy="7239000"/>
          </a:xfrm>
        </p:spPr>
      </p:pic>
    </p:spTree>
    <p:extLst>
      <p:ext uri="{BB962C8B-B14F-4D97-AF65-F5344CB8AC3E}">
        <p14:creationId xmlns:p14="http://schemas.microsoft.com/office/powerpoint/2010/main" val="329574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83A2B63B-A484-CF4C-8477-0199C94A9EBE}"/>
              </a:ext>
            </a:extLst>
          </p:cNvPr>
          <p:cNvPicPr>
            <a:picLocks noChangeAspect="1"/>
          </p:cNvPicPr>
          <p:nvPr/>
        </p:nvPicPr>
        <p:blipFill>
          <a:blip r:embed="rId2"/>
          <a:stretch>
            <a:fillRect/>
          </a:stretch>
        </p:blipFill>
        <p:spPr>
          <a:xfrm>
            <a:off x="375564" y="202515"/>
            <a:ext cx="11438484" cy="6454317"/>
          </a:xfrm>
          <a:prstGeom prst="rect">
            <a:avLst/>
          </a:prstGeom>
        </p:spPr>
      </p:pic>
    </p:spTree>
    <p:extLst>
      <p:ext uri="{BB962C8B-B14F-4D97-AF65-F5344CB8AC3E}">
        <p14:creationId xmlns:p14="http://schemas.microsoft.com/office/powerpoint/2010/main" val="122756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18DA-A9D5-DD4E-B2B4-51A68EE5BF1D}"/>
              </a:ext>
            </a:extLst>
          </p:cNvPr>
          <p:cNvSpPr>
            <a:spLocks noGrp="1"/>
          </p:cNvSpPr>
          <p:nvPr>
            <p:ph type="title"/>
          </p:nvPr>
        </p:nvSpPr>
        <p:spPr>
          <a:xfrm>
            <a:off x="1097280" y="382780"/>
            <a:ext cx="10515600" cy="1325563"/>
          </a:xfrm>
        </p:spPr>
        <p:txBody>
          <a:bodyPr/>
          <a:lstStyle/>
          <a:p>
            <a:r>
              <a:rPr lang="en-US" dirty="0">
                <a:solidFill>
                  <a:schemeClr val="bg1"/>
                </a:solidFill>
              </a:rPr>
              <a:t>1 Peter 1:3-9</a:t>
            </a:r>
          </a:p>
        </p:txBody>
      </p:sp>
      <p:sp>
        <p:nvSpPr>
          <p:cNvPr id="3" name="Content Placeholder 2">
            <a:extLst>
              <a:ext uri="{FF2B5EF4-FFF2-40B4-BE49-F238E27FC236}">
                <a16:creationId xmlns:a16="http://schemas.microsoft.com/office/drawing/2014/main" id="{D135B7CD-A376-D144-9486-3CB140495AAF}"/>
              </a:ext>
            </a:extLst>
          </p:cNvPr>
          <p:cNvSpPr>
            <a:spLocks noGrp="1"/>
          </p:cNvSpPr>
          <p:nvPr>
            <p:ph idx="1"/>
          </p:nvPr>
        </p:nvSpPr>
        <p:spPr>
          <a:xfrm>
            <a:off x="838200" y="1825623"/>
            <a:ext cx="10774680" cy="4667251"/>
          </a:xfrm>
        </p:spPr>
        <p:txBody>
          <a:bodyPr>
            <a:normAutofit fontScale="92500" lnSpcReduction="10000"/>
          </a:bodyPr>
          <a:lstStyle/>
          <a:p>
            <a:r>
              <a:rPr lang="en-AU" dirty="0">
                <a:solidFill>
                  <a:schemeClr val="bg1"/>
                </a:solidFill>
                <a:latin typeface="Arial" panose="020B0604020202020204" pitchFamily="34" charset="0"/>
                <a:cs typeface="Arial" panose="020B0604020202020204" pitchFamily="34" charset="0"/>
              </a:rPr>
              <a:t>3 Blessed be the God and Father of our Lord Jesus Christ! According to his great mercy, he has caused us to be born again to a </a:t>
            </a:r>
            <a:r>
              <a:rPr lang="en-AU" dirty="0">
                <a:solidFill>
                  <a:srgbClr val="FFFF00"/>
                </a:solidFill>
                <a:latin typeface="Arial" panose="020B0604020202020204" pitchFamily="34" charset="0"/>
                <a:cs typeface="Arial" panose="020B0604020202020204" pitchFamily="34" charset="0"/>
              </a:rPr>
              <a:t>living hope </a:t>
            </a:r>
            <a:r>
              <a:rPr lang="en-AU" dirty="0">
                <a:solidFill>
                  <a:schemeClr val="bg1"/>
                </a:solidFill>
                <a:latin typeface="Arial" panose="020B0604020202020204" pitchFamily="34" charset="0"/>
                <a:cs typeface="Arial" panose="020B0604020202020204" pitchFamily="34" charset="0"/>
              </a:rPr>
              <a:t>through the resurrection of Jesus Christ from the dead, 4 to an </a:t>
            </a:r>
            <a:r>
              <a:rPr lang="en-AU" dirty="0">
                <a:solidFill>
                  <a:srgbClr val="FFFF00"/>
                </a:solidFill>
                <a:latin typeface="Arial" panose="020B0604020202020204" pitchFamily="34" charset="0"/>
                <a:cs typeface="Arial" panose="020B0604020202020204" pitchFamily="34" charset="0"/>
              </a:rPr>
              <a:t>inheritance</a:t>
            </a:r>
            <a:r>
              <a:rPr lang="en-AU" dirty="0">
                <a:solidFill>
                  <a:schemeClr val="bg1"/>
                </a:solidFill>
                <a:latin typeface="Arial" panose="020B0604020202020204" pitchFamily="34" charset="0"/>
                <a:cs typeface="Arial" panose="020B0604020202020204" pitchFamily="34" charset="0"/>
              </a:rPr>
              <a:t> that is </a:t>
            </a:r>
            <a:r>
              <a:rPr lang="en-AU" dirty="0">
                <a:solidFill>
                  <a:srgbClr val="FFFF00"/>
                </a:solidFill>
                <a:latin typeface="Arial" panose="020B0604020202020204" pitchFamily="34" charset="0"/>
                <a:cs typeface="Arial" panose="020B0604020202020204" pitchFamily="34" charset="0"/>
              </a:rPr>
              <a:t>imperishable</a:t>
            </a:r>
            <a:r>
              <a:rPr lang="en-AU" dirty="0">
                <a:solidFill>
                  <a:schemeClr val="bg1"/>
                </a:solidFill>
                <a:latin typeface="Arial" panose="020B0604020202020204" pitchFamily="34" charset="0"/>
                <a:cs typeface="Arial" panose="020B0604020202020204" pitchFamily="34" charset="0"/>
              </a:rPr>
              <a:t>, undefiled, and unfading, kept in heaven for you, 5 who by God’s power are being </a:t>
            </a:r>
            <a:r>
              <a:rPr lang="en-AU" dirty="0">
                <a:solidFill>
                  <a:srgbClr val="FFFF00"/>
                </a:solidFill>
                <a:latin typeface="Arial" panose="020B0604020202020204" pitchFamily="34" charset="0"/>
                <a:cs typeface="Arial" panose="020B0604020202020204" pitchFamily="34" charset="0"/>
              </a:rPr>
              <a:t>guarded through faith </a:t>
            </a:r>
            <a:r>
              <a:rPr lang="en-AU" dirty="0">
                <a:solidFill>
                  <a:schemeClr val="bg1"/>
                </a:solidFill>
                <a:latin typeface="Arial" panose="020B0604020202020204" pitchFamily="34" charset="0"/>
                <a:cs typeface="Arial" panose="020B0604020202020204" pitchFamily="34" charset="0"/>
              </a:rPr>
              <a:t>for a salvation ready to be revealed in the last time. 6 In this you rejoice, though now for a little while, if necessary, you have been grieved by various trials, 7 so that the tested genuineness of your faith—more precious than gold that perishes </a:t>
            </a:r>
            <a:r>
              <a:rPr lang="en-AU" dirty="0">
                <a:solidFill>
                  <a:srgbClr val="FFFF00"/>
                </a:solidFill>
                <a:latin typeface="Arial" panose="020B0604020202020204" pitchFamily="34" charset="0"/>
                <a:cs typeface="Arial" panose="020B0604020202020204" pitchFamily="34" charset="0"/>
              </a:rPr>
              <a:t>though it is tested by fire</a:t>
            </a:r>
            <a:r>
              <a:rPr lang="en-AU" dirty="0">
                <a:solidFill>
                  <a:schemeClr val="bg1"/>
                </a:solidFill>
                <a:latin typeface="Arial" panose="020B0604020202020204" pitchFamily="34" charset="0"/>
                <a:cs typeface="Arial" panose="020B0604020202020204" pitchFamily="34" charset="0"/>
              </a:rPr>
              <a:t>—may be found to result in praise and glory and </a:t>
            </a:r>
            <a:r>
              <a:rPr lang="en-AU" dirty="0" err="1">
                <a:solidFill>
                  <a:schemeClr val="bg1"/>
                </a:solidFill>
                <a:latin typeface="Arial" panose="020B0604020202020204" pitchFamily="34" charset="0"/>
                <a:cs typeface="Arial" panose="020B0604020202020204" pitchFamily="34" charset="0"/>
              </a:rPr>
              <a:t>honor</a:t>
            </a:r>
            <a:r>
              <a:rPr lang="en-AU" dirty="0">
                <a:solidFill>
                  <a:schemeClr val="bg1"/>
                </a:solidFill>
                <a:latin typeface="Arial" panose="020B0604020202020204" pitchFamily="34" charset="0"/>
                <a:cs typeface="Arial" panose="020B0604020202020204" pitchFamily="34" charset="0"/>
              </a:rPr>
              <a:t> at the revelation of Jesus Christ. 8 </a:t>
            </a:r>
            <a:r>
              <a:rPr lang="en-AU" dirty="0">
                <a:solidFill>
                  <a:srgbClr val="FFFF00"/>
                </a:solidFill>
                <a:latin typeface="Arial" panose="020B0604020202020204" pitchFamily="34" charset="0"/>
                <a:cs typeface="Arial" panose="020B0604020202020204" pitchFamily="34" charset="0"/>
              </a:rPr>
              <a:t>Though you have not seen him, you love him</a:t>
            </a:r>
            <a:r>
              <a:rPr lang="en-AU" dirty="0">
                <a:solidFill>
                  <a:schemeClr val="bg1"/>
                </a:solidFill>
                <a:latin typeface="Arial" panose="020B0604020202020204" pitchFamily="34" charset="0"/>
                <a:cs typeface="Arial" panose="020B0604020202020204" pitchFamily="34" charset="0"/>
              </a:rPr>
              <a:t>. Though you do not now see him, you believe in him and rejoice with joy that is inexpressible and filled with glory, 9 </a:t>
            </a:r>
            <a:r>
              <a:rPr lang="en-AU" dirty="0">
                <a:solidFill>
                  <a:srgbClr val="FFFF00"/>
                </a:solidFill>
                <a:latin typeface="Arial" panose="020B0604020202020204" pitchFamily="34" charset="0"/>
                <a:cs typeface="Arial" panose="020B0604020202020204" pitchFamily="34" charset="0"/>
              </a:rPr>
              <a:t>obtaining the outcome of your faith</a:t>
            </a:r>
            <a:r>
              <a:rPr lang="en-AU" dirty="0">
                <a:solidFill>
                  <a:schemeClr val="bg1"/>
                </a:solidFill>
                <a:latin typeface="Arial" panose="020B0604020202020204" pitchFamily="34" charset="0"/>
                <a:cs typeface="Arial" panose="020B0604020202020204" pitchFamily="34" charset="0"/>
              </a:rPr>
              <a:t>, the </a:t>
            </a:r>
            <a:r>
              <a:rPr lang="en-AU" dirty="0">
                <a:solidFill>
                  <a:srgbClr val="FFFF00"/>
                </a:solidFill>
                <a:latin typeface="Arial" panose="020B0604020202020204" pitchFamily="34" charset="0"/>
                <a:cs typeface="Arial" panose="020B0604020202020204" pitchFamily="34" charset="0"/>
              </a:rPr>
              <a:t>salvation</a:t>
            </a:r>
            <a:r>
              <a:rPr lang="en-AU" dirty="0">
                <a:solidFill>
                  <a:schemeClr val="bg1"/>
                </a:solidFill>
                <a:latin typeface="Arial" panose="020B0604020202020204" pitchFamily="34" charset="0"/>
                <a:cs typeface="Arial" panose="020B0604020202020204" pitchFamily="34" charset="0"/>
              </a:rPr>
              <a:t> of your souls.</a:t>
            </a:r>
          </a:p>
          <a:p>
            <a:endParaRPr lang="en-AU"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63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691F68BE-0D50-B64B-A7C1-B05D3D988780}"/>
              </a:ext>
            </a:extLst>
          </p:cNvPr>
          <p:cNvPicPr>
            <a:picLocks noChangeAspect="1"/>
          </p:cNvPicPr>
          <p:nvPr/>
        </p:nvPicPr>
        <p:blipFill>
          <a:blip r:embed="rId2"/>
          <a:stretch>
            <a:fillRect/>
          </a:stretch>
        </p:blipFill>
        <p:spPr>
          <a:xfrm>
            <a:off x="2413000" y="692150"/>
            <a:ext cx="7366000" cy="5473700"/>
          </a:xfrm>
          <a:prstGeom prst="rect">
            <a:avLst/>
          </a:prstGeom>
        </p:spPr>
      </p:pic>
    </p:spTree>
    <p:extLst>
      <p:ext uri="{BB962C8B-B14F-4D97-AF65-F5344CB8AC3E}">
        <p14:creationId xmlns:p14="http://schemas.microsoft.com/office/powerpoint/2010/main" val="2406146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870C-DC16-3447-86A4-4E05F3D6CE6B}"/>
              </a:ext>
            </a:extLst>
          </p:cNvPr>
          <p:cNvSpPr>
            <a:spLocks noGrp="1"/>
          </p:cNvSpPr>
          <p:nvPr>
            <p:ph type="title"/>
          </p:nvPr>
        </p:nvSpPr>
        <p:spPr/>
        <p:txBody>
          <a:bodyPr/>
          <a:lstStyle/>
          <a:p>
            <a:r>
              <a:rPr lang="en-AU" b="1" dirty="0">
                <a:solidFill>
                  <a:schemeClr val="bg2"/>
                </a:solidFill>
              </a:rPr>
              <a:t>Romans chapter  5:7-8 </a:t>
            </a:r>
            <a:endParaRPr lang="en-US" dirty="0">
              <a:solidFill>
                <a:schemeClr val="bg2"/>
              </a:solidFill>
            </a:endParaRPr>
          </a:p>
        </p:txBody>
      </p:sp>
      <p:sp>
        <p:nvSpPr>
          <p:cNvPr id="3" name="Content Placeholder 2">
            <a:extLst>
              <a:ext uri="{FF2B5EF4-FFF2-40B4-BE49-F238E27FC236}">
                <a16:creationId xmlns:a16="http://schemas.microsoft.com/office/drawing/2014/main" id="{FC345311-2C76-B545-B0DD-E90C981F96A3}"/>
              </a:ext>
            </a:extLst>
          </p:cNvPr>
          <p:cNvSpPr>
            <a:spLocks noGrp="1"/>
          </p:cNvSpPr>
          <p:nvPr>
            <p:ph idx="1"/>
          </p:nvPr>
        </p:nvSpPr>
        <p:spPr/>
        <p:txBody>
          <a:bodyPr/>
          <a:lstStyle/>
          <a:p>
            <a:r>
              <a:rPr lang="en-AU" b="1" dirty="0">
                <a:solidFill>
                  <a:srgbClr val="FFFF00"/>
                </a:solidFill>
              </a:rPr>
              <a:t>7</a:t>
            </a:r>
            <a:r>
              <a:rPr lang="en-AU" dirty="0">
                <a:solidFill>
                  <a:srgbClr val="FFFF00"/>
                </a:solidFill>
              </a:rPr>
              <a:t>.For scarcely for a righteous man will one die; yet perhaps for a good man someone would even dare to die. </a:t>
            </a:r>
            <a:r>
              <a:rPr lang="en-AU" b="1" dirty="0">
                <a:solidFill>
                  <a:srgbClr val="FFFF00"/>
                </a:solidFill>
                <a:hlinkClick r:id="rId2">
                  <a:extLst>
                    <a:ext uri="{A12FA001-AC4F-418D-AE19-62706E023703}">
                      <ahyp:hlinkClr xmlns:ahyp="http://schemas.microsoft.com/office/drawing/2018/hyperlinkcolor" val="tx"/>
                    </a:ext>
                  </a:extLst>
                </a:hlinkClick>
              </a:rPr>
              <a:t>8</a:t>
            </a:r>
            <a:r>
              <a:rPr lang="en-AU" b="1" dirty="0">
                <a:solidFill>
                  <a:srgbClr val="FFFF00"/>
                </a:solidFill>
              </a:rPr>
              <a:t> </a:t>
            </a:r>
            <a:r>
              <a:rPr lang="en-AU" dirty="0">
                <a:solidFill>
                  <a:srgbClr val="FFFF00"/>
                </a:solidFill>
              </a:rPr>
              <a:t>But God demonstrates His own love toward us, in that while we were still sinners, Christ died for us. </a:t>
            </a:r>
          </a:p>
          <a:p>
            <a:endParaRPr lang="en-US" dirty="0">
              <a:solidFill>
                <a:srgbClr val="FFFF00"/>
              </a:solidFill>
            </a:endParaRPr>
          </a:p>
        </p:txBody>
      </p:sp>
    </p:spTree>
    <p:extLst>
      <p:ext uri="{BB962C8B-B14F-4D97-AF65-F5344CB8AC3E}">
        <p14:creationId xmlns:p14="http://schemas.microsoft.com/office/powerpoint/2010/main" val="3929975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Freeform: Shape 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Rows of white flowers&#10;&#10;Description automatically generated with medium confidence">
            <a:extLst>
              <a:ext uri="{FF2B5EF4-FFF2-40B4-BE49-F238E27FC236}">
                <a16:creationId xmlns:a16="http://schemas.microsoft.com/office/drawing/2014/main" id="{27773E3D-B787-874F-8A48-40E6D8D687A3}"/>
              </a:ext>
            </a:extLst>
          </p:cNvPr>
          <p:cNvPicPr>
            <a:picLocks noChangeAspect="1"/>
          </p:cNvPicPr>
          <p:nvPr/>
        </p:nvPicPr>
        <p:blipFill rotWithShape="1">
          <a:blip r:embed="rId2"/>
          <a:srcRect t="16048" r="1" b="1"/>
          <a:stretch/>
        </p:blipFill>
        <p:spPr>
          <a:xfrm>
            <a:off x="-163781" y="1"/>
            <a:ext cx="12519559" cy="6858000"/>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23"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958979" y="36813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val 1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69" y="5694291"/>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490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le of orange leaves&#10;&#10;Description automatically generated with low confidence">
            <a:extLst>
              <a:ext uri="{FF2B5EF4-FFF2-40B4-BE49-F238E27FC236}">
                <a16:creationId xmlns:a16="http://schemas.microsoft.com/office/drawing/2014/main" id="{717E3459-3AC3-EF47-9789-E4129B234EE0}"/>
              </a:ext>
            </a:extLst>
          </p:cNvPr>
          <p:cNvPicPr>
            <a:picLocks noChangeAspect="1"/>
          </p:cNvPicPr>
          <p:nvPr/>
        </p:nvPicPr>
        <p:blipFill>
          <a:blip r:embed="rId2"/>
          <a:stretch>
            <a:fillRect/>
          </a:stretch>
        </p:blipFill>
        <p:spPr>
          <a:xfrm>
            <a:off x="-1099097" y="-52252"/>
            <a:ext cx="14827553" cy="6962503"/>
          </a:xfrm>
          <a:prstGeom prst="rect">
            <a:avLst/>
          </a:prstGeom>
        </p:spPr>
      </p:pic>
    </p:spTree>
    <p:extLst>
      <p:ext uri="{BB962C8B-B14F-4D97-AF65-F5344CB8AC3E}">
        <p14:creationId xmlns:p14="http://schemas.microsoft.com/office/powerpoint/2010/main" val="474133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C46B-37CD-0B4D-9576-1CE7C153105D}"/>
              </a:ext>
            </a:extLst>
          </p:cNvPr>
          <p:cNvSpPr>
            <a:spLocks noGrp="1"/>
          </p:cNvSpPr>
          <p:nvPr>
            <p:ph type="title"/>
          </p:nvPr>
        </p:nvSpPr>
        <p:spPr/>
        <p:txBody>
          <a:bodyPr/>
          <a:lstStyle/>
          <a:p>
            <a:r>
              <a:rPr lang="en-US" dirty="0">
                <a:solidFill>
                  <a:schemeClr val="bg1"/>
                </a:solidFill>
              </a:rPr>
              <a:t>Daniel 1:3  </a:t>
            </a:r>
          </a:p>
        </p:txBody>
      </p:sp>
      <p:sp>
        <p:nvSpPr>
          <p:cNvPr id="3" name="Content Placeholder 2">
            <a:extLst>
              <a:ext uri="{FF2B5EF4-FFF2-40B4-BE49-F238E27FC236}">
                <a16:creationId xmlns:a16="http://schemas.microsoft.com/office/drawing/2014/main" id="{22A87C8D-B0A2-3F43-9F72-51CE49858561}"/>
              </a:ext>
            </a:extLst>
          </p:cNvPr>
          <p:cNvSpPr>
            <a:spLocks noGrp="1"/>
          </p:cNvSpPr>
          <p:nvPr>
            <p:ph idx="1"/>
          </p:nvPr>
        </p:nvSpPr>
        <p:spPr/>
        <p:txBody>
          <a:bodyPr/>
          <a:lstStyle/>
          <a:p>
            <a:r>
              <a:rPr lang="en-AU" b="1" dirty="0">
                <a:solidFill>
                  <a:schemeClr val="bg1"/>
                </a:solidFill>
              </a:rPr>
              <a:t>“young men in whom there was no blemish, good-looking, gifted in all wisdom, possessing knowledge and quick to understand, who had ability to serve in the king’s palace, and whom they might teach the language and </a:t>
            </a:r>
            <a:r>
              <a:rPr lang="en-AU" b="1" baseline="30000" dirty="0">
                <a:solidFill>
                  <a:schemeClr val="bg1"/>
                </a:solidFill>
              </a:rPr>
              <a:t>[</a:t>
            </a:r>
            <a:r>
              <a:rPr lang="en-AU" b="1" dirty="0">
                <a:solidFill>
                  <a:schemeClr val="bg1"/>
                </a:solidFill>
              </a:rPr>
              <a:t>literature of the Chaldeans.</a:t>
            </a:r>
            <a:r>
              <a:rPr lang="en-AU"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653812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85E6-FE55-9E4B-A6B3-A85AC8E1C91F}"/>
              </a:ext>
            </a:extLst>
          </p:cNvPr>
          <p:cNvSpPr>
            <a:spLocks noGrp="1"/>
          </p:cNvSpPr>
          <p:nvPr>
            <p:ph type="title"/>
          </p:nvPr>
        </p:nvSpPr>
        <p:spPr/>
        <p:txBody>
          <a:bodyPr/>
          <a:lstStyle/>
          <a:p>
            <a:r>
              <a:rPr lang="en-US" dirty="0">
                <a:solidFill>
                  <a:schemeClr val="bg1"/>
                </a:solidFill>
              </a:rPr>
              <a:t>Isaiah 53:2</a:t>
            </a:r>
          </a:p>
        </p:txBody>
      </p:sp>
      <p:sp>
        <p:nvSpPr>
          <p:cNvPr id="3" name="Content Placeholder 2">
            <a:extLst>
              <a:ext uri="{FF2B5EF4-FFF2-40B4-BE49-F238E27FC236}">
                <a16:creationId xmlns:a16="http://schemas.microsoft.com/office/drawing/2014/main" id="{A3E81026-CC82-D942-BFAF-B5C129526014}"/>
              </a:ext>
            </a:extLst>
          </p:cNvPr>
          <p:cNvSpPr>
            <a:spLocks noGrp="1"/>
          </p:cNvSpPr>
          <p:nvPr>
            <p:ph idx="1"/>
          </p:nvPr>
        </p:nvSpPr>
        <p:spPr/>
        <p:txBody>
          <a:bodyPr/>
          <a:lstStyle/>
          <a:p>
            <a:r>
              <a:rPr lang="en-GB" dirty="0">
                <a:solidFill>
                  <a:schemeClr val="bg1"/>
                </a:solidFill>
              </a:rPr>
              <a:t>“</a:t>
            </a:r>
            <a:r>
              <a:rPr lang="en-AU" dirty="0">
                <a:solidFill>
                  <a:schemeClr val="bg1"/>
                </a:solidFill>
              </a:rPr>
              <a:t>He had </a:t>
            </a:r>
            <a:r>
              <a:rPr lang="en-AU" b="1" dirty="0">
                <a:solidFill>
                  <a:schemeClr val="bg1"/>
                </a:solidFill>
              </a:rPr>
              <a:t>no</a:t>
            </a:r>
            <a:r>
              <a:rPr lang="en-AU" dirty="0">
                <a:solidFill>
                  <a:schemeClr val="bg1"/>
                </a:solidFill>
              </a:rPr>
              <a:t> beauty or majesty to attract us to him, </a:t>
            </a:r>
            <a:r>
              <a:rPr lang="en-AU" b="1" dirty="0">
                <a:solidFill>
                  <a:schemeClr val="bg1"/>
                </a:solidFill>
              </a:rPr>
              <a:t>nothing</a:t>
            </a:r>
            <a:r>
              <a:rPr lang="en-AU" dirty="0">
                <a:solidFill>
                  <a:schemeClr val="bg1"/>
                </a:solidFill>
              </a:rPr>
              <a:t> in his appearance that we should desire him. </a:t>
            </a:r>
          </a:p>
          <a:p>
            <a:r>
              <a:rPr lang="en-AU" dirty="0">
                <a:solidFill>
                  <a:schemeClr val="bg1"/>
                </a:solidFill>
              </a:rPr>
              <a:t>He was despised and rejected by mankind, a man of suffering, and familiar with pain. Like one from whom people hide their faces he was despised, and we held him in low esteem”</a:t>
            </a:r>
          </a:p>
          <a:p>
            <a:endParaRPr lang="en-US" dirty="0">
              <a:solidFill>
                <a:schemeClr val="bg1"/>
              </a:solidFill>
            </a:endParaRPr>
          </a:p>
        </p:txBody>
      </p:sp>
    </p:spTree>
    <p:extLst>
      <p:ext uri="{BB962C8B-B14F-4D97-AF65-F5344CB8AC3E}">
        <p14:creationId xmlns:p14="http://schemas.microsoft.com/office/powerpoint/2010/main" val="992818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032D8B87-88DA-4E9C-B676-B10D70EA5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68D9F7-9015-4B4C-ACFF-679E8A92E55D}"/>
              </a:ext>
            </a:extLst>
          </p:cNvPr>
          <p:cNvPicPr>
            <a:picLocks noChangeAspect="1"/>
          </p:cNvPicPr>
          <p:nvPr/>
        </p:nvPicPr>
        <p:blipFill rotWithShape="1">
          <a:blip r:embed="rId2">
            <a:alphaModFix amt="35000"/>
          </a:blip>
          <a:srcRect l="4574" r="2652"/>
          <a:stretch/>
        </p:blipFill>
        <p:spPr>
          <a:xfrm>
            <a:off x="20" y="-8466"/>
            <a:ext cx="12191980" cy="6866466"/>
          </a:xfrm>
          <a:prstGeom prst="rect">
            <a:avLst/>
          </a:prstGeom>
        </p:spPr>
      </p:pic>
      <p:sp>
        <p:nvSpPr>
          <p:cNvPr id="2" name="Title 1">
            <a:extLst>
              <a:ext uri="{FF2B5EF4-FFF2-40B4-BE49-F238E27FC236}">
                <a16:creationId xmlns:a16="http://schemas.microsoft.com/office/drawing/2014/main" id="{93F8A6C8-9777-8840-B417-498562E1EAD7}"/>
              </a:ext>
            </a:extLst>
          </p:cNvPr>
          <p:cNvSpPr>
            <a:spLocks noGrp="1"/>
          </p:cNvSpPr>
          <p:nvPr>
            <p:ph type="title"/>
          </p:nvPr>
        </p:nvSpPr>
        <p:spPr>
          <a:xfrm>
            <a:off x="838200" y="365125"/>
            <a:ext cx="10515600" cy="1325563"/>
          </a:xfrm>
        </p:spPr>
        <p:txBody>
          <a:bodyPr>
            <a:normAutofit/>
          </a:bodyPr>
          <a:lstStyle/>
          <a:p>
            <a:r>
              <a:rPr lang="en-GB" b="1">
                <a:solidFill>
                  <a:srgbClr val="FFFFFF"/>
                </a:solidFill>
              </a:rPr>
              <a:t>Isaiah 52:14 </a:t>
            </a:r>
            <a:endParaRPr lang="en-US">
              <a:solidFill>
                <a:srgbClr val="FFFFFF"/>
              </a:solidFill>
            </a:endParaRPr>
          </a:p>
        </p:txBody>
      </p:sp>
      <p:sp>
        <p:nvSpPr>
          <p:cNvPr id="3" name="Content Placeholder 2">
            <a:extLst>
              <a:ext uri="{FF2B5EF4-FFF2-40B4-BE49-F238E27FC236}">
                <a16:creationId xmlns:a16="http://schemas.microsoft.com/office/drawing/2014/main" id="{8A9D66EB-EC6B-874E-98D9-00F4E6831DE4}"/>
              </a:ext>
            </a:extLst>
          </p:cNvPr>
          <p:cNvSpPr>
            <a:spLocks noGrp="1"/>
          </p:cNvSpPr>
          <p:nvPr>
            <p:ph idx="1"/>
          </p:nvPr>
        </p:nvSpPr>
        <p:spPr>
          <a:xfrm>
            <a:off x="838200" y="1825625"/>
            <a:ext cx="10515600" cy="3859742"/>
          </a:xfrm>
        </p:spPr>
        <p:txBody>
          <a:bodyPr>
            <a:normAutofit/>
          </a:bodyPr>
          <a:lstStyle/>
          <a:p>
            <a:r>
              <a:rPr lang="en-AU">
                <a:solidFill>
                  <a:srgbClr val="FFFFFF"/>
                </a:solidFill>
              </a:rPr>
              <a:t>his appearance was so marred, (His face was so disfigured) he seemed hardly human, and from his appearance, one would scarcely know he was a man </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39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aby with its mouth open&#10;&#10;Description automatically generated with medium confidence">
            <a:extLst>
              <a:ext uri="{FF2B5EF4-FFF2-40B4-BE49-F238E27FC236}">
                <a16:creationId xmlns:a16="http://schemas.microsoft.com/office/drawing/2014/main" id="{F017D0DD-FA7D-A54D-B484-B116F8EF1947}"/>
              </a:ext>
            </a:extLst>
          </p:cNvPr>
          <p:cNvPicPr>
            <a:picLocks noChangeAspect="1"/>
          </p:cNvPicPr>
          <p:nvPr/>
        </p:nvPicPr>
        <p:blipFill rotWithShape="1">
          <a:blip r:embed="rId2"/>
          <a:srcRect t="12995" r="-2" b="7929"/>
          <a:stretch/>
        </p:blipFill>
        <p:spPr>
          <a:xfrm>
            <a:off x="191086" y="171715"/>
            <a:ext cx="5813197" cy="6129087"/>
          </a:xfrm>
          <a:prstGeom prst="rect">
            <a:avLst/>
          </a:prstGeom>
        </p:spPr>
      </p:pic>
      <p:pic>
        <p:nvPicPr>
          <p:cNvPr id="5" name="Picture 4" descr="A picture containing person, indoor, concert band, crowd&#10;&#10;Description automatically generated">
            <a:extLst>
              <a:ext uri="{FF2B5EF4-FFF2-40B4-BE49-F238E27FC236}">
                <a16:creationId xmlns:a16="http://schemas.microsoft.com/office/drawing/2014/main" id="{A996A8AE-3770-2240-BA06-C75CBB673ADD}"/>
              </a:ext>
            </a:extLst>
          </p:cNvPr>
          <p:cNvPicPr>
            <a:picLocks noChangeAspect="1"/>
          </p:cNvPicPr>
          <p:nvPr/>
        </p:nvPicPr>
        <p:blipFill rotWithShape="1">
          <a:blip r:embed="rId3"/>
          <a:srcRect t="4663" b="10621"/>
          <a:stretch/>
        </p:blipFill>
        <p:spPr>
          <a:xfrm>
            <a:off x="6196929" y="171716"/>
            <a:ext cx="5803986" cy="3171422"/>
          </a:xfrm>
          <a:prstGeom prst="rect">
            <a:avLst/>
          </a:prstGeom>
        </p:spPr>
      </p:pic>
      <p:pic>
        <p:nvPicPr>
          <p:cNvPr id="7" name="Picture 6" descr="A picture containing outdoor, mammal, aquatic mammal, close&#10;&#10;Description automatically generated">
            <a:extLst>
              <a:ext uri="{FF2B5EF4-FFF2-40B4-BE49-F238E27FC236}">
                <a16:creationId xmlns:a16="http://schemas.microsoft.com/office/drawing/2014/main" id="{FEEA2F52-F864-4148-829A-D7F473B53D8D}"/>
              </a:ext>
            </a:extLst>
          </p:cNvPr>
          <p:cNvPicPr>
            <a:picLocks noChangeAspect="1"/>
          </p:cNvPicPr>
          <p:nvPr/>
        </p:nvPicPr>
        <p:blipFill rotWithShape="1">
          <a:blip r:embed="rId4"/>
          <a:srcRect t="14406"/>
          <a:stretch/>
        </p:blipFill>
        <p:spPr>
          <a:xfrm>
            <a:off x="6196929" y="3514856"/>
            <a:ext cx="5786386" cy="2785950"/>
          </a:xfrm>
          <a:prstGeom prst="rect">
            <a:avLst/>
          </a:prstGeom>
        </p:spPr>
      </p:pic>
    </p:spTree>
    <p:extLst>
      <p:ext uri="{BB962C8B-B14F-4D97-AF65-F5344CB8AC3E}">
        <p14:creationId xmlns:p14="http://schemas.microsoft.com/office/powerpoint/2010/main" val="2485574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low confidence">
            <a:extLst>
              <a:ext uri="{FF2B5EF4-FFF2-40B4-BE49-F238E27FC236}">
                <a16:creationId xmlns:a16="http://schemas.microsoft.com/office/drawing/2014/main" id="{F55A6E5A-493C-C643-A23F-01F03EBD808E}"/>
              </a:ext>
            </a:extLst>
          </p:cNvPr>
          <p:cNvPicPr>
            <a:picLocks noChangeAspect="1"/>
          </p:cNvPicPr>
          <p:nvPr/>
        </p:nvPicPr>
        <p:blipFill rotWithShape="1">
          <a:blip r:embed="rId2"/>
          <a:srcRect t="14896" r="-3" b="1194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person sitting in a chair with a computer in the lap&#10;&#10;Description automatically generated with medium confidence">
            <a:extLst>
              <a:ext uri="{FF2B5EF4-FFF2-40B4-BE49-F238E27FC236}">
                <a16:creationId xmlns:a16="http://schemas.microsoft.com/office/drawing/2014/main" id="{F3741C35-62D2-4243-8B95-1CC2A15255C7}"/>
              </a:ext>
            </a:extLst>
          </p:cNvPr>
          <p:cNvPicPr>
            <a:picLocks noChangeAspect="1"/>
          </p:cNvPicPr>
          <p:nvPr/>
        </p:nvPicPr>
        <p:blipFill rotWithShape="1">
          <a:blip r:embed="rId3"/>
          <a:srcRect r="-3" b="1446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1" name="Picture 10" descr="A picture containing person, indoor, child&#10;&#10;Description automatically generated">
            <a:extLst>
              <a:ext uri="{FF2B5EF4-FFF2-40B4-BE49-F238E27FC236}">
                <a16:creationId xmlns:a16="http://schemas.microsoft.com/office/drawing/2014/main" id="{5322CA6F-E236-194D-B9EB-C09DBF6CEE0C}"/>
              </a:ext>
            </a:extLst>
          </p:cNvPr>
          <p:cNvPicPr>
            <a:picLocks noChangeAspect="1"/>
          </p:cNvPicPr>
          <p:nvPr/>
        </p:nvPicPr>
        <p:blipFill rotWithShape="1">
          <a:blip r:embed="rId4"/>
          <a:srcRect t="3956" b="40493"/>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person and person dancing&#10;&#10;Description automatically generated with low confidence">
            <a:extLst>
              <a:ext uri="{FF2B5EF4-FFF2-40B4-BE49-F238E27FC236}">
                <a16:creationId xmlns:a16="http://schemas.microsoft.com/office/drawing/2014/main" id="{AC0E8CDC-D72C-4D48-8B90-F94D72240FA7}"/>
              </a:ext>
            </a:extLst>
          </p:cNvPr>
          <p:cNvPicPr>
            <a:picLocks noChangeAspect="1"/>
          </p:cNvPicPr>
          <p:nvPr/>
        </p:nvPicPr>
        <p:blipFill rotWithShape="1">
          <a:blip r:embed="rId5"/>
          <a:srcRect t="4521" r="1" b="4969"/>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838041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holding signs&#10;&#10;Description automatically generated with medium confidence">
            <a:extLst>
              <a:ext uri="{FF2B5EF4-FFF2-40B4-BE49-F238E27FC236}">
                <a16:creationId xmlns:a16="http://schemas.microsoft.com/office/drawing/2014/main" id="{E12E5489-2289-6049-8AE9-8A6735179AA7}"/>
              </a:ext>
            </a:extLst>
          </p:cNvPr>
          <p:cNvPicPr>
            <a:picLocks noChangeAspect="1"/>
          </p:cNvPicPr>
          <p:nvPr/>
        </p:nvPicPr>
        <p:blipFill rotWithShape="1">
          <a:blip r:embed="rId2"/>
          <a:srcRect l="6949" r="-2" b="-2"/>
          <a:stretch/>
        </p:blipFill>
        <p:spPr>
          <a:xfrm>
            <a:off x="2296" y="10"/>
            <a:ext cx="7395866" cy="4470857"/>
          </a:xfrm>
          <a:prstGeom prst="rect">
            <a:avLst/>
          </a:prstGeom>
        </p:spPr>
      </p:pic>
      <p:pic>
        <p:nvPicPr>
          <p:cNvPr id="5" name="Picture 4" descr="A picture containing person, cosmetic&#10;&#10;Description automatically generated">
            <a:extLst>
              <a:ext uri="{FF2B5EF4-FFF2-40B4-BE49-F238E27FC236}">
                <a16:creationId xmlns:a16="http://schemas.microsoft.com/office/drawing/2014/main" id="{7CB509C6-88DF-1D47-8AF1-DDA40401A5D3}"/>
              </a:ext>
            </a:extLst>
          </p:cNvPr>
          <p:cNvPicPr>
            <a:picLocks noChangeAspect="1"/>
          </p:cNvPicPr>
          <p:nvPr/>
        </p:nvPicPr>
        <p:blipFill rotWithShape="1">
          <a:blip r:embed="rId3"/>
          <a:srcRect t="11669" r="3" b="14641"/>
          <a:stretch/>
        </p:blipFill>
        <p:spPr>
          <a:xfrm>
            <a:off x="7499230" y="-2"/>
            <a:ext cx="4689052" cy="2228757"/>
          </a:xfrm>
          <a:prstGeom prst="rect">
            <a:avLst/>
          </a:prstGeom>
        </p:spPr>
      </p:pic>
      <p:pic>
        <p:nvPicPr>
          <p:cNvPr id="9" name="Picture 8" descr="A person holding signs&#10;&#10;Description automatically generated with low confidence">
            <a:extLst>
              <a:ext uri="{FF2B5EF4-FFF2-40B4-BE49-F238E27FC236}">
                <a16:creationId xmlns:a16="http://schemas.microsoft.com/office/drawing/2014/main" id="{A21127B6-ED93-5744-A271-AFB0F3448418}"/>
              </a:ext>
            </a:extLst>
          </p:cNvPr>
          <p:cNvPicPr>
            <a:picLocks noChangeAspect="1"/>
          </p:cNvPicPr>
          <p:nvPr/>
        </p:nvPicPr>
        <p:blipFill rotWithShape="1">
          <a:blip r:embed="rId4"/>
          <a:srcRect t="13226" r="-3" b="-3"/>
          <a:stretch/>
        </p:blipFill>
        <p:spPr>
          <a:xfrm>
            <a:off x="7499338" y="2324139"/>
            <a:ext cx="4682932" cy="2133380"/>
          </a:xfrm>
          <a:prstGeom prst="rect">
            <a:avLst/>
          </a:prstGeom>
        </p:spPr>
      </p:pic>
      <p:pic>
        <p:nvPicPr>
          <p:cNvPr id="7" name="Picture 6" descr="A picture containing person, outdoor, people, dancer&#10;&#10;Description automatically generated">
            <a:extLst>
              <a:ext uri="{FF2B5EF4-FFF2-40B4-BE49-F238E27FC236}">
                <a16:creationId xmlns:a16="http://schemas.microsoft.com/office/drawing/2014/main" id="{55CF968A-32CC-6446-9FF0-FF53079C1E94}"/>
              </a:ext>
            </a:extLst>
          </p:cNvPr>
          <p:cNvPicPr>
            <a:picLocks noChangeAspect="1"/>
          </p:cNvPicPr>
          <p:nvPr/>
        </p:nvPicPr>
        <p:blipFill rotWithShape="1">
          <a:blip r:embed="rId5"/>
          <a:srcRect t="18033" r="3" b="17859"/>
          <a:stretch/>
        </p:blipFill>
        <p:spPr>
          <a:xfrm>
            <a:off x="-3717" y="4566250"/>
            <a:ext cx="4627475" cy="2291750"/>
          </a:xfrm>
          <a:prstGeom prst="rect">
            <a:avLst/>
          </a:prstGeom>
        </p:spPr>
      </p:pic>
      <p:pic>
        <p:nvPicPr>
          <p:cNvPr id="13" name="Picture 12" descr="A group of people holding signs&#10;&#10;Description automatically generated with medium confidence">
            <a:extLst>
              <a:ext uri="{FF2B5EF4-FFF2-40B4-BE49-F238E27FC236}">
                <a16:creationId xmlns:a16="http://schemas.microsoft.com/office/drawing/2014/main" id="{16B66540-8A1C-5F41-A8FC-9C4019104B97}"/>
              </a:ext>
            </a:extLst>
          </p:cNvPr>
          <p:cNvPicPr>
            <a:picLocks noChangeAspect="1"/>
          </p:cNvPicPr>
          <p:nvPr/>
        </p:nvPicPr>
        <p:blipFill rotWithShape="1">
          <a:blip r:embed="rId6"/>
          <a:srcRect t="40366" r="1" b="5037"/>
          <a:stretch/>
        </p:blipFill>
        <p:spPr>
          <a:xfrm>
            <a:off x="4713920" y="4566250"/>
            <a:ext cx="7462341" cy="2291750"/>
          </a:xfrm>
          <a:prstGeom prst="rect">
            <a:avLst/>
          </a:prstGeom>
        </p:spPr>
      </p:pic>
    </p:spTree>
    <p:extLst>
      <p:ext uri="{BB962C8B-B14F-4D97-AF65-F5344CB8AC3E}">
        <p14:creationId xmlns:p14="http://schemas.microsoft.com/office/powerpoint/2010/main" val="3021897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9C4D-2DEE-CE41-9213-F4CE2B20566E}"/>
              </a:ext>
            </a:extLst>
          </p:cNvPr>
          <p:cNvSpPr>
            <a:spLocks noGrp="1"/>
          </p:cNvSpPr>
          <p:nvPr>
            <p:ph type="title"/>
          </p:nvPr>
        </p:nvSpPr>
        <p:spPr/>
        <p:txBody>
          <a:bodyPr/>
          <a:lstStyle/>
          <a:p>
            <a:r>
              <a:rPr lang="en-US" dirty="0">
                <a:solidFill>
                  <a:schemeClr val="bg1"/>
                </a:solidFill>
              </a:rPr>
              <a:t>Daniel 3:12</a:t>
            </a:r>
          </a:p>
        </p:txBody>
      </p:sp>
      <p:sp>
        <p:nvSpPr>
          <p:cNvPr id="3" name="Content Placeholder 2">
            <a:extLst>
              <a:ext uri="{FF2B5EF4-FFF2-40B4-BE49-F238E27FC236}">
                <a16:creationId xmlns:a16="http://schemas.microsoft.com/office/drawing/2014/main" id="{A01AE0E7-1644-8845-AD03-A3159DBFE225}"/>
              </a:ext>
            </a:extLst>
          </p:cNvPr>
          <p:cNvSpPr>
            <a:spLocks noGrp="1"/>
          </p:cNvSpPr>
          <p:nvPr>
            <p:ph idx="1"/>
          </p:nvPr>
        </p:nvSpPr>
        <p:spPr/>
        <p:txBody>
          <a:bodyPr/>
          <a:lstStyle/>
          <a:p>
            <a:r>
              <a:rPr lang="en-AU" b="1" baseline="30000" dirty="0">
                <a:solidFill>
                  <a:schemeClr val="bg1"/>
                </a:solidFill>
              </a:rPr>
              <a:t>12 </a:t>
            </a:r>
            <a:r>
              <a:rPr lang="en-AU" dirty="0">
                <a:solidFill>
                  <a:schemeClr val="bg1"/>
                </a:solidFill>
              </a:rPr>
              <a:t>There are certain Jews whom you have set over the affairs of the province of Babylon: Shadrach, Meshach, and Abed-Nego; these men, O king, have not paid due regard to you. They do not serve your gods or worship the gold image which you have set up.”</a:t>
            </a:r>
          </a:p>
          <a:p>
            <a:endParaRPr lang="en-US" dirty="0">
              <a:solidFill>
                <a:schemeClr val="bg1"/>
              </a:solidFill>
            </a:endParaRPr>
          </a:p>
        </p:txBody>
      </p:sp>
    </p:spTree>
    <p:extLst>
      <p:ext uri="{BB962C8B-B14F-4D97-AF65-F5344CB8AC3E}">
        <p14:creationId xmlns:p14="http://schemas.microsoft.com/office/powerpoint/2010/main" val="917331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8EF6CA-669C-0347-9362-88A2F2ADCC00}"/>
              </a:ext>
            </a:extLst>
          </p:cNvPr>
          <p:cNvSpPr>
            <a:spLocks noGrp="1"/>
          </p:cNvSpPr>
          <p:nvPr>
            <p:ph idx="1"/>
          </p:nvPr>
        </p:nvSpPr>
        <p:spPr/>
        <p:txBody>
          <a:bodyPr/>
          <a:lstStyle/>
          <a:p>
            <a:r>
              <a:rPr lang="en-AU" b="1" dirty="0">
                <a:solidFill>
                  <a:srgbClr val="FFFF00"/>
                </a:solidFill>
              </a:rPr>
              <a:t>14 “</a:t>
            </a:r>
            <a:r>
              <a:rPr lang="en-AU" b="1" i="1" dirty="0">
                <a:solidFill>
                  <a:srgbClr val="FFFF00"/>
                </a:solidFill>
              </a:rPr>
              <a:t>Is it</a:t>
            </a:r>
            <a:r>
              <a:rPr lang="en-AU" b="1" dirty="0">
                <a:solidFill>
                  <a:srgbClr val="FFFF00"/>
                </a:solidFill>
              </a:rPr>
              <a:t> true, </a:t>
            </a:r>
            <a:r>
              <a:rPr lang="en-AU" b="1" i="1" dirty="0">
                <a:solidFill>
                  <a:srgbClr val="FFFF00"/>
                </a:solidFill>
              </a:rPr>
              <a:t>that</a:t>
            </a:r>
            <a:r>
              <a:rPr lang="en-AU" b="1" dirty="0">
                <a:solidFill>
                  <a:srgbClr val="FFFF00"/>
                </a:solidFill>
              </a:rPr>
              <a:t> you do not serve my gods or worship the gold image which I have set up? </a:t>
            </a:r>
            <a:r>
              <a:rPr lang="en-AU" b="1" baseline="30000" dirty="0">
                <a:solidFill>
                  <a:srgbClr val="FFFF00"/>
                </a:solidFill>
              </a:rPr>
              <a:t>15 </a:t>
            </a:r>
            <a:r>
              <a:rPr lang="en-AU" b="1" dirty="0">
                <a:solidFill>
                  <a:srgbClr val="FFFF00"/>
                </a:solidFill>
              </a:rPr>
              <a:t>Now if you are ready at the time you hear the sound of the horn, flute, harp, lyre, </a:t>
            </a:r>
            <a:r>
              <a:rPr lang="en-AU" b="1" i="1" dirty="0">
                <a:solidFill>
                  <a:srgbClr val="FFFF00"/>
                </a:solidFill>
              </a:rPr>
              <a:t>and</a:t>
            </a:r>
            <a:r>
              <a:rPr lang="en-AU" b="1" dirty="0">
                <a:solidFill>
                  <a:srgbClr val="FFFF00"/>
                </a:solidFill>
              </a:rPr>
              <a:t> psaltery, in symphony with all kinds of music, and you fall down and worship the image which I have made, </a:t>
            </a:r>
            <a:r>
              <a:rPr lang="en-AU" b="1" i="1" dirty="0">
                <a:solidFill>
                  <a:srgbClr val="FFFF00"/>
                </a:solidFill>
              </a:rPr>
              <a:t>good!</a:t>
            </a:r>
            <a:r>
              <a:rPr lang="en-AU" b="1" dirty="0">
                <a:solidFill>
                  <a:srgbClr val="FFFF00"/>
                </a:solidFill>
              </a:rPr>
              <a:t> </a:t>
            </a:r>
            <a:endParaRPr lang="en-AU" dirty="0">
              <a:solidFill>
                <a:srgbClr val="FFFF00"/>
              </a:solidFill>
            </a:endParaRPr>
          </a:p>
        </p:txBody>
      </p:sp>
    </p:spTree>
    <p:extLst>
      <p:ext uri="{BB962C8B-B14F-4D97-AF65-F5344CB8AC3E}">
        <p14:creationId xmlns:p14="http://schemas.microsoft.com/office/powerpoint/2010/main" val="3691099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John Bevere on Instagram “Apparently, a whole lot. Listen to these statistics my friend Scott Lindsey from Logos Bible Software shared in the new…”" descr="John Bevere on Instagram “Apparently, a whole lot. Listen to these statistics my friend Scott Lindsey from Logos Bible Software shared in the new…”">
            <a:hlinkClick r:id="" action="ppaction://media"/>
            <a:extLst>
              <a:ext uri="{FF2B5EF4-FFF2-40B4-BE49-F238E27FC236}">
                <a16:creationId xmlns:a16="http://schemas.microsoft.com/office/drawing/2014/main" id="{CC4D751B-E527-5946-A6B9-0A2E23C048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50281" y="984658"/>
            <a:ext cx="8691438" cy="4888683"/>
          </a:xfrm>
        </p:spPr>
      </p:pic>
    </p:spTree>
    <p:extLst>
      <p:ext uri="{BB962C8B-B14F-4D97-AF65-F5344CB8AC3E}">
        <p14:creationId xmlns:p14="http://schemas.microsoft.com/office/powerpoint/2010/main" val="13343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485">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5EC5-FBE7-C546-88EC-E0B0DF5B5FCD}"/>
              </a:ext>
            </a:extLst>
          </p:cNvPr>
          <p:cNvSpPr>
            <a:spLocks noGrp="1"/>
          </p:cNvSpPr>
          <p:nvPr>
            <p:ph type="title"/>
          </p:nvPr>
        </p:nvSpPr>
        <p:spPr/>
        <p:txBody>
          <a:bodyPr/>
          <a:lstStyle/>
          <a:p>
            <a:r>
              <a:rPr lang="en-US" dirty="0">
                <a:solidFill>
                  <a:schemeClr val="bg1"/>
                </a:solidFill>
              </a:rPr>
              <a:t>Hebrews 2:14</a:t>
            </a:r>
          </a:p>
        </p:txBody>
      </p:sp>
      <p:sp>
        <p:nvSpPr>
          <p:cNvPr id="3" name="Content Placeholder 2">
            <a:extLst>
              <a:ext uri="{FF2B5EF4-FFF2-40B4-BE49-F238E27FC236}">
                <a16:creationId xmlns:a16="http://schemas.microsoft.com/office/drawing/2014/main" id="{ABC2F364-93CB-C149-A739-F46596178B68}"/>
              </a:ext>
            </a:extLst>
          </p:cNvPr>
          <p:cNvSpPr>
            <a:spLocks noGrp="1"/>
          </p:cNvSpPr>
          <p:nvPr>
            <p:ph idx="1"/>
          </p:nvPr>
        </p:nvSpPr>
        <p:spPr/>
        <p:txBody>
          <a:bodyPr/>
          <a:lstStyle/>
          <a:p>
            <a:r>
              <a:rPr lang="en-AU" b="1" baseline="30000" dirty="0">
                <a:solidFill>
                  <a:srgbClr val="FFFF00"/>
                </a:solidFill>
              </a:rPr>
              <a:t>14 </a:t>
            </a:r>
            <a:r>
              <a:rPr lang="en-AU" dirty="0">
                <a:solidFill>
                  <a:srgbClr val="FFFF00"/>
                </a:solidFill>
              </a:rPr>
              <a:t>Therefore, since the children (that’s all of us) share in flesh and blood, he (JESUS) likewise shared in</a:t>
            </a:r>
            <a:r>
              <a:rPr lang="en-AU" baseline="30000" dirty="0">
                <a:solidFill>
                  <a:srgbClr val="FFFF00"/>
                </a:solidFill>
              </a:rPr>
              <a:t> </a:t>
            </a:r>
            <a:r>
              <a:rPr lang="en-AU" dirty="0">
                <a:solidFill>
                  <a:srgbClr val="FFFF00"/>
                </a:solidFill>
              </a:rPr>
              <a:t>their humanity,</a:t>
            </a:r>
            <a:r>
              <a:rPr lang="en-AU" baseline="30000" dirty="0">
                <a:solidFill>
                  <a:srgbClr val="FFFF00"/>
                </a:solidFill>
              </a:rPr>
              <a:t> </a:t>
            </a:r>
            <a:r>
              <a:rPr lang="en-AU" dirty="0">
                <a:solidFill>
                  <a:srgbClr val="FFFF00"/>
                </a:solidFill>
              </a:rPr>
              <a:t> so that through death he could destroy </a:t>
            </a:r>
            <a:r>
              <a:rPr lang="en-AU" baseline="30000" dirty="0">
                <a:solidFill>
                  <a:srgbClr val="FFFF00"/>
                </a:solidFill>
              </a:rPr>
              <a:t> </a:t>
            </a:r>
            <a:r>
              <a:rPr lang="en-AU" dirty="0">
                <a:solidFill>
                  <a:srgbClr val="FFFF00"/>
                </a:solidFill>
              </a:rPr>
              <a:t>the one who holds the power of death (that is, the devil), </a:t>
            </a:r>
            <a:r>
              <a:rPr lang="en-AU" b="1" baseline="30000" dirty="0">
                <a:solidFill>
                  <a:srgbClr val="FFFF00"/>
                </a:solidFill>
              </a:rPr>
              <a:t>15 </a:t>
            </a:r>
            <a:r>
              <a:rPr lang="en-AU" dirty="0">
                <a:solidFill>
                  <a:srgbClr val="FFFF00"/>
                </a:solidFill>
              </a:rPr>
              <a:t>and set free those who were held in slavery all their lives by their fear of death.</a:t>
            </a:r>
          </a:p>
          <a:p>
            <a:endParaRPr lang="en-AU" dirty="0">
              <a:solidFill>
                <a:srgbClr val="FFFF00"/>
              </a:solidFill>
              <a:highlight>
                <a:srgbClr val="FFFF00"/>
              </a:highlight>
            </a:endParaRPr>
          </a:p>
          <a:p>
            <a:r>
              <a:rPr lang="en-AU" b="1" baseline="30000" dirty="0">
                <a:highlight>
                  <a:srgbClr val="FFFF00"/>
                </a:highlight>
              </a:rPr>
              <a:t>18 </a:t>
            </a:r>
            <a:r>
              <a:rPr lang="en-AU" b="1" dirty="0">
                <a:highlight>
                  <a:srgbClr val="FFFF00"/>
                </a:highlight>
              </a:rPr>
              <a:t>For since he himself suffered when he was tempted, he is able to help those who are tempted.</a:t>
            </a:r>
            <a:endParaRPr lang="en-AU" dirty="0">
              <a:highlight>
                <a:srgbClr val="FFFF00"/>
              </a:highlight>
            </a:endParaRPr>
          </a:p>
          <a:p>
            <a:endParaRPr lang="en-AU"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58755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37D8C480-DD15-4140-BA02-C094F9FDEA63}"/>
              </a:ext>
            </a:extLst>
          </p:cNvPr>
          <p:cNvPicPr>
            <a:picLocks noChangeAspect="1"/>
          </p:cNvPicPr>
          <p:nvPr/>
        </p:nvPicPr>
        <p:blipFill>
          <a:blip r:embed="rId2"/>
          <a:stretch>
            <a:fillRect/>
          </a:stretch>
        </p:blipFill>
        <p:spPr>
          <a:xfrm>
            <a:off x="3292928" y="1326696"/>
            <a:ext cx="5606143" cy="4204607"/>
          </a:xfrm>
          <a:prstGeom prst="rect">
            <a:avLst/>
          </a:prstGeom>
        </p:spPr>
      </p:pic>
    </p:spTree>
    <p:extLst>
      <p:ext uri="{BB962C8B-B14F-4D97-AF65-F5344CB8AC3E}">
        <p14:creationId xmlns:p14="http://schemas.microsoft.com/office/powerpoint/2010/main" val="421475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nature, valley, canyon&#10;&#10;Description automatically generated">
            <a:extLst>
              <a:ext uri="{FF2B5EF4-FFF2-40B4-BE49-F238E27FC236}">
                <a16:creationId xmlns:a16="http://schemas.microsoft.com/office/drawing/2014/main" id="{CEACD95F-0A13-B046-85E5-F1C7CE591224}"/>
              </a:ext>
            </a:extLst>
          </p:cNvPr>
          <p:cNvPicPr>
            <a:picLocks noChangeAspect="1"/>
          </p:cNvPicPr>
          <p:nvPr/>
        </p:nvPicPr>
        <p:blipFill rotWithShape="1">
          <a:blip r:embed="rId2"/>
          <a:srcRect t="22094" r="-2" b="-2"/>
          <a:stretch/>
        </p:blipFill>
        <p:spPr>
          <a:xfrm>
            <a:off x="321730" y="321732"/>
            <a:ext cx="5674897" cy="3017405"/>
          </a:xfrm>
          <a:prstGeom prst="rect">
            <a:avLst/>
          </a:prstGeom>
        </p:spPr>
      </p:pic>
      <p:pic>
        <p:nvPicPr>
          <p:cNvPr id="8" name="Picture 7" descr="A picture containing smoke, old, crowd, surrounded&#10;&#10;Description automatically generated">
            <a:extLst>
              <a:ext uri="{FF2B5EF4-FFF2-40B4-BE49-F238E27FC236}">
                <a16:creationId xmlns:a16="http://schemas.microsoft.com/office/drawing/2014/main" id="{DFE6D000-8028-BF41-B4D2-CE1F1FA7691F}"/>
              </a:ext>
            </a:extLst>
          </p:cNvPr>
          <p:cNvPicPr>
            <a:picLocks noChangeAspect="1"/>
          </p:cNvPicPr>
          <p:nvPr/>
        </p:nvPicPr>
        <p:blipFill rotWithShape="1">
          <a:blip r:embed="rId3"/>
          <a:srcRect t="26071" r="-2" b="-2"/>
          <a:stretch/>
        </p:blipFill>
        <p:spPr>
          <a:xfrm>
            <a:off x="321730" y="3510853"/>
            <a:ext cx="5674897" cy="2789954"/>
          </a:xfrm>
          <a:prstGeom prst="rect">
            <a:avLst/>
          </a:prstGeom>
        </p:spPr>
      </p:pic>
      <p:pic>
        <p:nvPicPr>
          <p:cNvPr id="5" name="Picture 4">
            <a:extLst>
              <a:ext uri="{FF2B5EF4-FFF2-40B4-BE49-F238E27FC236}">
                <a16:creationId xmlns:a16="http://schemas.microsoft.com/office/drawing/2014/main" id="{239EC390-E32E-5244-9480-E2BC429EE27B}"/>
              </a:ext>
            </a:extLst>
          </p:cNvPr>
          <p:cNvPicPr>
            <a:picLocks noChangeAspect="1"/>
          </p:cNvPicPr>
          <p:nvPr/>
        </p:nvPicPr>
        <p:blipFill rotWithShape="1">
          <a:blip r:embed="rId4"/>
          <a:srcRect l="8500" r="24824" b="1"/>
          <a:stretch/>
        </p:blipFill>
        <p:spPr>
          <a:xfrm>
            <a:off x="6195373" y="321733"/>
            <a:ext cx="5674897" cy="5979074"/>
          </a:xfrm>
          <a:prstGeom prst="rect">
            <a:avLst/>
          </a:prstGeom>
        </p:spPr>
      </p:pic>
    </p:spTree>
    <p:extLst>
      <p:ext uri="{BB962C8B-B14F-4D97-AF65-F5344CB8AC3E}">
        <p14:creationId xmlns:p14="http://schemas.microsoft.com/office/powerpoint/2010/main" val="44692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3EE410E-ED4B-374D-A29D-EDCB31E19E33}"/>
              </a:ext>
            </a:extLst>
          </p:cNvPr>
          <p:cNvPicPr>
            <a:picLocks noChangeAspect="1"/>
          </p:cNvPicPr>
          <p:nvPr/>
        </p:nvPicPr>
        <p:blipFill>
          <a:blip r:embed="rId2"/>
          <a:stretch>
            <a:fillRect/>
          </a:stretch>
        </p:blipFill>
        <p:spPr>
          <a:xfrm>
            <a:off x="3495016" y="932056"/>
            <a:ext cx="5201967" cy="4993888"/>
          </a:xfrm>
          <a:prstGeom prst="rect">
            <a:avLst/>
          </a:prstGeom>
        </p:spPr>
      </p:pic>
    </p:spTree>
    <p:extLst>
      <p:ext uri="{BB962C8B-B14F-4D97-AF65-F5344CB8AC3E}">
        <p14:creationId xmlns:p14="http://schemas.microsoft.com/office/powerpoint/2010/main" val="265705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outdoor, building, old, sculpture&#10;&#10;Description automatically generated">
            <a:extLst>
              <a:ext uri="{FF2B5EF4-FFF2-40B4-BE49-F238E27FC236}">
                <a16:creationId xmlns:a16="http://schemas.microsoft.com/office/drawing/2014/main" id="{7A89B85C-5213-EA42-A7F4-85B7DDF948F7}"/>
              </a:ext>
            </a:extLst>
          </p:cNvPr>
          <p:cNvPicPr>
            <a:picLocks noChangeAspect="1"/>
          </p:cNvPicPr>
          <p:nvPr/>
        </p:nvPicPr>
        <p:blipFill rotWithShape="1">
          <a:blip r:embed="rId2"/>
          <a:srcRect t="17184" r="-2" b="-2"/>
          <a:stretch/>
        </p:blipFill>
        <p:spPr>
          <a:xfrm>
            <a:off x="-1" y="10"/>
            <a:ext cx="7370057" cy="6857990"/>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DCACE4B2-9144-F849-9D66-0A50C08A8882}"/>
              </a:ext>
            </a:extLst>
          </p:cNvPr>
          <p:cNvPicPr>
            <a:picLocks noChangeAspect="1"/>
          </p:cNvPicPr>
          <p:nvPr/>
        </p:nvPicPr>
        <p:blipFill rotWithShape="1">
          <a:blip r:embed="rId3"/>
          <a:srcRect t="4189" r="-3" b="-3"/>
          <a:stretch/>
        </p:blipFill>
        <p:spPr>
          <a:xfrm>
            <a:off x="7534656" y="1"/>
            <a:ext cx="4657344" cy="3346704"/>
          </a:xfrm>
          <a:prstGeom prst="rect">
            <a:avLst/>
          </a:prstGeom>
        </p:spPr>
      </p:pic>
      <p:pic>
        <p:nvPicPr>
          <p:cNvPr id="9" name="Picture 8" descr="A picture containing text, decorated&#10;&#10;Description automatically generated">
            <a:extLst>
              <a:ext uri="{FF2B5EF4-FFF2-40B4-BE49-F238E27FC236}">
                <a16:creationId xmlns:a16="http://schemas.microsoft.com/office/drawing/2014/main" id="{63E39862-3339-444E-ACA9-1E7B14642BB4}"/>
              </a:ext>
            </a:extLst>
          </p:cNvPr>
          <p:cNvPicPr>
            <a:picLocks noChangeAspect="1"/>
          </p:cNvPicPr>
          <p:nvPr/>
        </p:nvPicPr>
        <p:blipFill rotWithShape="1">
          <a:blip r:embed="rId4"/>
          <a:srcRect t="10177" r="-3" b="-3"/>
          <a:stretch/>
        </p:blipFill>
        <p:spPr>
          <a:xfrm>
            <a:off x="7534654" y="3511296"/>
            <a:ext cx="4657346" cy="3346704"/>
          </a:xfrm>
          <a:prstGeom prst="rect">
            <a:avLst/>
          </a:prstGeom>
        </p:spPr>
      </p:pic>
    </p:spTree>
    <p:extLst>
      <p:ext uri="{BB962C8B-B14F-4D97-AF65-F5344CB8AC3E}">
        <p14:creationId xmlns:p14="http://schemas.microsoft.com/office/powerpoint/2010/main" val="233138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with medium confidence">
            <a:extLst>
              <a:ext uri="{FF2B5EF4-FFF2-40B4-BE49-F238E27FC236}">
                <a16:creationId xmlns:a16="http://schemas.microsoft.com/office/drawing/2014/main" id="{FD0AEB40-6FB5-2849-AD6E-F644405B8DA6}"/>
              </a:ext>
            </a:extLst>
          </p:cNvPr>
          <p:cNvPicPr>
            <a:picLocks noChangeAspect="1"/>
          </p:cNvPicPr>
          <p:nvPr/>
        </p:nvPicPr>
        <p:blipFill rotWithShape="1">
          <a:blip r:embed="rId2"/>
          <a:srcRect t="10067" r="1" b="18561"/>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26" name="Arc 2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958979" y="36813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69" y="5694291"/>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239302"/>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1B2430"/>
      </a:dk2>
      <a:lt2>
        <a:srgbClr val="F0F3F1"/>
      </a:lt2>
      <a:accent1>
        <a:srgbClr val="C947AB"/>
      </a:accent1>
      <a:accent2>
        <a:srgbClr val="9F35B7"/>
      </a:accent2>
      <a:accent3>
        <a:srgbClr val="7B47C9"/>
      </a:accent3>
      <a:accent4>
        <a:srgbClr val="4244BB"/>
      </a:accent4>
      <a:accent5>
        <a:srgbClr val="477FC9"/>
      </a:accent5>
      <a:accent6>
        <a:srgbClr val="35A4B7"/>
      </a:accent6>
      <a:hlink>
        <a:srgbClr val="3F61BF"/>
      </a:hlink>
      <a:folHlink>
        <a:srgbClr val="7F7F7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1898</TotalTime>
  <Words>940</Words>
  <Application>Microsoft Macintosh PowerPoint</Application>
  <PresentationFormat>Widescreen</PresentationFormat>
  <Paragraphs>37</Paragraphs>
  <Slides>56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Aharoni</vt:lpstr>
      <vt:lpstr>Arial</vt:lpstr>
      <vt:lpstr>Avenir Next LT Pro</vt:lpstr>
      <vt:lpstr>Calibri</vt:lpstr>
      <vt:lpstr>ShapesVTI</vt:lpstr>
      <vt:lpstr>SESSION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Diaspora</vt:lpstr>
      <vt:lpstr>Babylonian Invasion</vt:lpstr>
      <vt:lpstr>Oholah &amp; Oholibah</vt:lpstr>
      <vt:lpstr>PowerPoint Presentation</vt:lpstr>
      <vt:lpstr>2 Kings 21</vt:lpstr>
      <vt:lpstr>PowerPoint Presentation</vt:lpstr>
      <vt:lpstr>Romans 12:9-21 </vt:lpstr>
      <vt:lpstr>PowerPoint Presentation</vt:lpstr>
      <vt:lpstr>PowerPoint Presentation</vt:lpstr>
      <vt:lpstr>SESSION 2 </vt:lpstr>
      <vt:lpstr>PowerPoint Presentation</vt:lpstr>
      <vt:lpstr>PowerPoint Presentation</vt:lpstr>
      <vt:lpstr>Gen 11</vt:lpstr>
      <vt:lpstr>Jeremiah 23:7-8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Peter 1:3-9</vt:lpstr>
      <vt:lpstr>PowerPoint Presentation</vt:lpstr>
      <vt:lpstr>Romans chapter  5:7-8 </vt:lpstr>
      <vt:lpstr>PowerPoint Presentation</vt:lpstr>
      <vt:lpstr>PowerPoint Presentation</vt:lpstr>
      <vt:lpstr>Daniel 1:3  </vt:lpstr>
      <vt:lpstr>Isaiah 53:2</vt:lpstr>
      <vt:lpstr>Isaiah 52:14 </vt:lpstr>
      <vt:lpstr>PowerPoint Presentation</vt:lpstr>
      <vt:lpstr>PowerPoint Presentation</vt:lpstr>
      <vt:lpstr>Daniel 3:12</vt:lpstr>
      <vt:lpstr>PowerPoint Presentation</vt:lpstr>
      <vt:lpstr>PowerPoint Presentation</vt:lpstr>
      <vt:lpstr>Hebrews 2:14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3 </dc:title>
  <dc:creator>Luke Jurevicius</dc:creator>
  <cp:lastModifiedBy>Luke Jurevicius</cp:lastModifiedBy>
  <cp:revision>33</cp:revision>
  <dcterms:created xsi:type="dcterms:W3CDTF">2021-04-24T07:54:49Z</dcterms:created>
  <dcterms:modified xsi:type="dcterms:W3CDTF">2021-06-13T00:22:12Z</dcterms:modified>
</cp:coreProperties>
</file>